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395" r:id="rId3"/>
    <p:sldId id="256" r:id="rId4"/>
    <p:sldId id="257" r:id="rId5"/>
    <p:sldId id="258" r:id="rId6"/>
    <p:sldId id="266" r:id="rId7"/>
    <p:sldId id="267" r:id="rId8"/>
    <p:sldId id="269" r:id="rId9"/>
    <p:sldId id="270" r:id="rId10"/>
    <p:sldId id="289" r:id="rId11"/>
    <p:sldId id="263" r:id="rId12"/>
    <p:sldId id="286" r:id="rId13"/>
    <p:sldId id="271" r:id="rId14"/>
    <p:sldId id="272" r:id="rId15"/>
    <p:sldId id="273" r:id="rId16"/>
    <p:sldId id="274" r:id="rId17"/>
    <p:sldId id="275" r:id="rId18"/>
    <p:sldId id="268" r:id="rId19"/>
    <p:sldId id="394" r:id="rId20"/>
    <p:sldId id="389" r:id="rId21"/>
    <p:sldId id="391" r:id="rId22"/>
    <p:sldId id="392" r:id="rId23"/>
    <p:sldId id="264" r:id="rId24"/>
    <p:sldId id="287" r:id="rId25"/>
    <p:sldId id="288" r:id="rId26"/>
    <p:sldId id="396" r:id="rId27"/>
    <p:sldId id="385" r:id="rId28"/>
    <p:sldId id="262" r:id="rId29"/>
    <p:sldId id="386" r:id="rId30"/>
    <p:sldId id="265" r:id="rId31"/>
    <p:sldId id="261" r:id="rId32"/>
    <p:sldId id="259" r:id="rId33"/>
    <p:sldId id="260" r:id="rId3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0C76"/>
    <a:srgbClr val="8E1E56"/>
    <a:srgbClr val="A82466"/>
    <a:srgbClr val="BA2871"/>
    <a:srgbClr val="AA8D8F"/>
    <a:srgbClr val="001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970"/>
  </p:normalViewPr>
  <p:slideViewPr>
    <p:cSldViewPr snapToGrid="0">
      <p:cViewPr varScale="1">
        <p:scale>
          <a:sx n="63" d="100"/>
          <a:sy n="63" d="100"/>
        </p:scale>
        <p:origin x="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3180D-1B1D-59C8-41CE-7E9509BBC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FDFB41-86A2-42F7-CA86-580F18E51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F8DCFA-6311-8749-0F4E-46BF2DAC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EB89A-E9E7-4911-A58C-141BDA9C3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428482-E8D2-7BEC-61C6-2C398F66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04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71E07-3FA4-D00F-B932-990A02B79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FA8CBE-5630-E9BE-3DF7-277CE5E9F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62D98F-43B2-E13F-D2EF-D55297C6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CD4BD3-597A-8FE5-52E8-79BBD91E8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9EFD33-C331-C989-F6F4-68828550F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7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653245-D33E-9CEC-8C18-F1A61AA1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A24914-16FB-A6FC-0093-8B5FFA4AD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134EF1-33D0-F63B-4933-E60A3A590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60ECAC-F17A-67BE-5AFC-DC63885C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AE3CF-7126-D25F-8EAD-246801C98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86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CEC0E-C23B-AA29-1283-5E070E025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620C83-DB2F-EE4C-4A7A-1C14643FE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84C0E6-D8EB-0CE6-99DF-5D6BCC8D3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8D1345-2BF8-68B3-50DE-D477D45E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A3700E-03BC-A9DD-C244-F87B13248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DD93AE-EE17-4F8D-1A67-FFC246F7A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1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1427D-1469-8036-26B2-94A5D4CDB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786FC3-72E6-D3D0-A1EA-064C9833B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59CDA9-0C54-07F8-95F8-71475B02A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2472CF-6584-AC06-C2C5-350B5581B3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F1A0B78-7842-A952-1642-FB3AC72AE3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EC56CB-7FE7-FED6-2937-22A42511E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584B74B-3923-F065-E380-D3AC3FF0A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5D74C0C-A900-142F-A820-FC3B9FD42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58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00B010-CDA5-EC0D-CF19-BED93AC3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8D403FC-8167-30D9-3507-0E57DF21F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D3DA41-60C1-2A3F-1C07-B22D94CAB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CF99451-BAD9-BDC5-A883-EB31E105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6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A2E8DEE-405E-446F-F22E-1DBC555D6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3860AF4-350E-7F86-0738-04B0729F9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0A198D3-F161-E545-304E-6DE6391F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31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24FE8-0CA6-4948-8CBC-59C71C3A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E9C23B-0B55-1D97-6CBC-06D7129A7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57FF3EE-6985-A591-B519-22C57B219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68A0F5-2A00-A96B-861B-B829A8CD5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1D525B-CB2C-3989-9892-BCBC677B4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7DA186-C547-C994-C728-711BCA59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62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99A1E-07F4-FE8B-3036-AB2166249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961355-BEF3-8502-6DBE-ECFED99ABF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04AD26-0151-F047-33B4-CA26300EF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3974B9-1FAB-5EF1-828A-9FFF7B1F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138871-16F2-EC08-08E7-41DE6FF9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05FCD3-8E9D-9BE1-3D0A-AF9E34A4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86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C5FCAB-9367-1B6C-EB0C-C7396DCA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7658DE-31A4-DF1B-F4FB-456920801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CE1ED3-409D-C93F-93E3-3F658E3C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590C6D-AB55-5B64-9C40-13C06F243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9854D2-F410-5B3F-767A-F3B7EF23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5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344EED0-9ECC-E8C3-5D90-8FE20485D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E5AE437-0AE9-99D8-8319-4572B8EB5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4A05C1-3BC6-7941-C3FE-557AF389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8599C6-8BEB-C232-7063-F10AF822C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BE63F8-47BA-BCD5-D393-8C413FDB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023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811B-942A-1E8A-8319-23F2637A2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94167-756A-2B75-C8DC-6DFEA386A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B308A-4328-DD8F-0185-3ED2A9DA0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AC7C7-32AF-36DB-CC70-F229C141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C5E6A-6BBC-13F0-0E21-480E8ECB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690315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C9BD-F1FC-E700-761A-B43CAAC9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9FF4B-BD9C-9299-D23F-022097842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572DB-3CCD-03A6-643A-F3BC4B83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4D4AD-4C68-5A82-ACF9-BC10398B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21591-C7E8-D399-A632-972F08DD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97862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98B94-D24F-C76B-517A-D45FD642D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622CA-B851-0841-2537-FA03F3453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CC8B5-C009-5BBB-DC1E-1424E280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2FCE7-A11C-3FDB-E098-4F171FB9F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4BAF0-501C-2172-A46C-1AFAE650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385167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63A9-AC34-45CF-8142-39D13C59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70D31-C3F9-268D-325C-A13F2ACDB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CF9BE-0BBD-EBF3-41B7-5A3934D7D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E64F5-4BF7-FB4A-914E-09783DF58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D0038-165D-6557-0973-20E3D832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2A491-8F50-A664-D63D-2F4A3B0F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425307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C4F5-AF79-89B2-157E-86F11993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71F7D-61B6-9F0C-6E53-6CA6D071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324EC-1A36-8B72-160E-AA3CFE17B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86745-94EE-4393-3743-60A21DCF4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854EF4-7652-B245-455E-19887DEF7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C2AFA0-41CB-3D47-A06F-48EB44CF9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B34D1A-B9E9-5EA6-E1F9-18D119025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5294D-ADB2-E2E5-77E7-7CE77195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871592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07829-A5C0-AABA-4BCF-3DB5CF5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2A7BB-6E03-659D-FFAB-7D6440B7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8DFF10-44B0-2674-13B7-0748162E7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E67F1-F946-19AC-8014-4B3E1764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3135205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6D9CF-C0FA-BE58-2189-5566A0AD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1E220D-09EC-3854-691B-30639ACA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9D7EE-866E-EADC-CCC8-B65755136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876308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767A-0EBC-D4FF-7E0A-516F53DA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2EA76-2528-BB51-4E6F-CE3C52004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61C07-ACFE-36A5-C706-706F992DB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62AD9-AFAB-4002-A8CF-0111462CF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52800-7CF2-4228-C691-C80CAB877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0C0C9-8F18-8AA0-B009-FA2E20A1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778501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915-0FEB-2034-B72B-AF840762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51F18-7977-BF13-3641-4BE32998F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0EF68-1D0C-BF49-595C-FDDD5943E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D0D56-4D1D-5FFF-81A4-E0F8670F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86744-481B-14A9-F96E-C256D1B9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A7652-BACD-E654-95F3-7B24564D6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243086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5A24-DD9C-5986-BF2B-A1970AD4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303E41-12BF-CF4B-8EBB-55386FE77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A805B-7916-692E-E732-09F0FC76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06A76-D176-EA9F-9BEB-4858620A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0A3B5-AAA4-6A19-5AC3-54A430D9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934564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F3ADA0-4BB3-497B-FD17-1B5D9B140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73A3FB-8760-04EF-853F-B1C9F7A01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93805-D054-DD86-ADE2-6D4779BB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BEEC3-D2A0-8D82-93F1-F2B2CF069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621AF-F77B-7105-C719-F5FA1EC5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93775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8D0D86-F780-2885-43E2-4FE6FC96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C5DA31-8221-5CC1-4D02-62FF28DCD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D99F95-805B-E4C2-4B30-A5892C8CDB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E9EE4-0228-1147-81D4-64D8AEE4F0DA}" type="datetimeFigureOut">
              <a:rPr lang="en-GB" smtClean="0"/>
              <a:t>03/07/2023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E3C287-5348-1597-A972-C4609DA2F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86C1D5-A084-F95A-C0F2-1BDAEBFDD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621E0-558D-704C-B101-47ACC8FCA0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10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27E84-EA2D-9C4C-87AC-D7CD86BF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0D357-59B7-4A69-EDFD-DAB94B2D9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324DE-1A81-D0AF-CFD4-54365D4EB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18253-9B91-AA4D-895C-E5BE25F9DF5E}" type="datetimeFigureOut">
              <a:rPr lang="en-AR" smtClean="0"/>
              <a:t>07/03/2023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211F5-30E4-8882-C9DE-520F7A86B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4A1E6-A335-2543-5992-F2A346BED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50738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0F21A8-AA78-AA4F-A2A9-FA9D3FC2488C}"/>
              </a:ext>
            </a:extLst>
          </p:cNvPr>
          <p:cNvSpPr txBox="1"/>
          <p:nvPr/>
        </p:nvSpPr>
        <p:spPr>
          <a:xfrm>
            <a:off x="375920" y="2936240"/>
            <a:ext cx="4663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>
                <a:solidFill>
                  <a:prstClr val="white"/>
                </a:solidFill>
                <a:latin typeface="Founders Grotesk Bold" panose="020B0503030202060203"/>
              </a:rPr>
              <a:t>FALTERING GROWTH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Bold" panose="020B0503030202060203"/>
                <a:ea typeface="+mn-ea"/>
                <a:cs typeface="+mn-cs"/>
              </a:rPr>
              <a:t>CHILDREN</a:t>
            </a:r>
          </a:p>
        </p:txBody>
      </p:sp>
    </p:spTree>
    <p:extLst>
      <p:ext uri="{BB962C8B-B14F-4D97-AF65-F5344CB8AC3E}">
        <p14:creationId xmlns:p14="http://schemas.microsoft.com/office/powerpoint/2010/main" val="3699623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1E0F24E-F974-C815-C5CF-AF7C0CCF2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8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F7081-8989-A077-64E9-F4AED6FA9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460" y="213699"/>
            <a:ext cx="6489980" cy="1970701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B0E927B9-B8A0-2643-6C11-748AEC062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355" y="5663381"/>
            <a:ext cx="2328131" cy="92020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D3DE137E-6B08-41C7-516C-63247AEDA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538" y="4444999"/>
            <a:ext cx="2073680" cy="2538555"/>
          </a:xfrm>
          <a:prstGeom prst="rect">
            <a:avLst/>
          </a:prstGeom>
        </p:spPr>
      </p:pic>
      <p:sp>
        <p:nvSpPr>
          <p:cNvPr id="8" name="Título 10">
            <a:extLst>
              <a:ext uri="{FF2B5EF4-FFF2-40B4-BE49-F238E27FC236}">
                <a16:creationId xmlns:a16="http://schemas.microsoft.com/office/drawing/2014/main" id="{EFA6F29E-4DA7-E2D8-C282-671FA836E3A2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60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036C3322-73E6-2ED1-8F54-ED656451AE0E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0" name="Marcador de texto 18">
            <a:extLst>
              <a:ext uri="{FF2B5EF4-FFF2-40B4-BE49-F238E27FC236}">
                <a16:creationId xmlns:a16="http://schemas.microsoft.com/office/drawing/2014/main" id="{250892A6-1A77-217B-A459-362F41000232}"/>
              </a:ext>
            </a:extLst>
          </p:cNvPr>
          <p:cNvSpPr txBox="1">
            <a:spLocks/>
          </p:cNvSpPr>
          <p:nvPr/>
        </p:nvSpPr>
        <p:spPr>
          <a:xfrm>
            <a:off x="4378324" y="6355715"/>
            <a:ext cx="2982595" cy="307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1400" b="0" i="0" kern="1200" cap="all" baseline="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all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texto</a:t>
            </a:r>
            <a:endParaRPr kumimoji="0" lang="en-GB" sz="1400" b="0" i="0" u="none" strike="noStrike" kern="1200" cap="all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45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EE08E8B-24C7-4109-203F-D1B956D19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460" y="213699"/>
            <a:ext cx="6489980" cy="197070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F97E6C4E-FEB5-C98B-081E-9E257B134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643" y="5781280"/>
            <a:ext cx="2029843" cy="802301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6E23D663-0F4F-FBF0-951E-6B599338E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38" y="4444999"/>
            <a:ext cx="2073680" cy="2538555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932A0BFE-F6E6-A19E-01F5-83E4792BFF39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C9982C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C9982C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C9982C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3FF795F5-51CC-FA22-4D0C-002CBD8CD6FB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7" name="Marcador de texto 18">
            <a:extLst>
              <a:ext uri="{FF2B5EF4-FFF2-40B4-BE49-F238E27FC236}">
                <a16:creationId xmlns:a16="http://schemas.microsoft.com/office/drawing/2014/main" id="{68CA46E0-BB84-2626-5F17-EDC76E163A2F}"/>
              </a:ext>
            </a:extLst>
          </p:cNvPr>
          <p:cNvSpPr txBox="1">
            <a:spLocks/>
          </p:cNvSpPr>
          <p:nvPr/>
        </p:nvSpPr>
        <p:spPr>
          <a:xfrm>
            <a:off x="4378324" y="6355715"/>
            <a:ext cx="2982595" cy="307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1400" b="0" i="0" kern="1200" cap="all" baseline="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all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texto</a:t>
            </a:r>
            <a:endParaRPr kumimoji="0" lang="en-GB" sz="1400" b="0" i="0" u="none" strike="noStrike" kern="1200" cap="all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305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C40225ED-AC51-FD75-07EC-14F7615F4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4494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2BA99313-6774-B75C-E1D5-8222CB1C5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32" y="2717800"/>
            <a:ext cx="2470140" cy="4305300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62BBE40E-C5E0-2562-15E1-B318D2E37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1F02BEE5-25D9-DD38-5BEF-67C5759AE9E9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6547CB94-440D-9693-58A3-69AABF07D432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73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7376978-41E2-C221-43DF-860A03EF7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5441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AE9807C4-4F5A-6A5C-44CC-80E827EB6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867586"/>
            <a:ext cx="12192001" cy="99041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672F67D-024C-BDDC-3B35-CC6A180EA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10" y="1525113"/>
            <a:ext cx="2465392" cy="5582321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67DD6AC-8829-8FBF-01FF-ECE5C88B1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7662" y="5867586"/>
            <a:ext cx="1865997" cy="843247"/>
          </a:xfrm>
          <a:prstGeom prst="rect">
            <a:avLst/>
          </a:prstGeom>
        </p:spPr>
      </p:pic>
      <p:sp>
        <p:nvSpPr>
          <p:cNvPr id="6" name="Título 10">
            <a:extLst>
              <a:ext uri="{FF2B5EF4-FFF2-40B4-BE49-F238E27FC236}">
                <a16:creationId xmlns:a16="http://schemas.microsoft.com/office/drawing/2014/main" id="{C3BE5FE6-3FE5-870D-1F32-D76363F8AD98}"/>
              </a:ext>
            </a:extLst>
          </p:cNvPr>
          <p:cNvSpPr txBox="1">
            <a:spLocks/>
          </p:cNvSpPr>
          <p:nvPr/>
        </p:nvSpPr>
        <p:spPr>
          <a:xfrm>
            <a:off x="2292513" y="1679286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título</a:t>
            </a:r>
            <a:endParaRPr lang="en-GB" dirty="0"/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A4338234-9611-2E52-2A86-E3FA738A9787}"/>
              </a:ext>
            </a:extLst>
          </p:cNvPr>
          <p:cNvSpPr txBox="1">
            <a:spLocks/>
          </p:cNvSpPr>
          <p:nvPr/>
        </p:nvSpPr>
        <p:spPr>
          <a:xfrm>
            <a:off x="3406938" y="2392921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Haga clic para modificar los estilos de texto del patrón</a:t>
            </a:r>
            <a:endParaRPr lang="en-GB" dirty="0"/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C7838B79-13A7-C710-1352-847FD9072AB8}"/>
              </a:ext>
            </a:extLst>
          </p:cNvPr>
          <p:cNvSpPr txBox="1">
            <a:spLocks/>
          </p:cNvSpPr>
          <p:nvPr/>
        </p:nvSpPr>
        <p:spPr>
          <a:xfrm>
            <a:off x="2620402" y="3708168"/>
            <a:ext cx="7277260" cy="14705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16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212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BF8D304-AC02-7FCA-A0BE-8F1CB43FB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C376D976-DB72-A066-2B5D-AC2399BA5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6792" y="9922"/>
            <a:ext cx="11835899" cy="6848078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0F349C04-158F-98A1-3E91-D5FFF5A5D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696" y="398623"/>
            <a:ext cx="2336204" cy="111267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884ECD2-C302-457A-CE1C-19E476ECDEC8}"/>
              </a:ext>
            </a:extLst>
          </p:cNvPr>
          <p:cNvSpPr txBox="1">
            <a:spLocks/>
          </p:cNvSpPr>
          <p:nvPr/>
        </p:nvSpPr>
        <p:spPr>
          <a:xfrm>
            <a:off x="4703580" y="1638844"/>
            <a:ext cx="5152646" cy="42473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C9982C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modificar el estilo de título del patrón de diapositivas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643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521C8F3-B9C2-09F4-9A3A-55440401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883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5CECB0A9-538F-9B32-1E69-E69BEDB3C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2" y="-10870"/>
            <a:ext cx="12059494" cy="6894623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32AFDD16-E38B-7762-BE6A-1C1B22D62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501" y="2145986"/>
            <a:ext cx="3708400" cy="4902514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D223AA0D-8C7A-85CF-B756-5BAB48547C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4816" y="345083"/>
            <a:ext cx="2140881" cy="958317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46A75466-4095-BAA1-28BE-98CD0081C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0606" y="3175523"/>
            <a:ext cx="1578854" cy="1476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34E51-0B41-C9F8-C7D7-209DA3B119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-10870"/>
            <a:ext cx="4785359" cy="466307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804252ED-64E6-0475-DA55-193E0675D1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776" y="1217296"/>
            <a:ext cx="566940" cy="573770"/>
          </a:xfrm>
          <a:prstGeom prst="rect">
            <a:avLst/>
          </a:prstGeom>
        </p:spPr>
      </p:pic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4A78E725-62C4-CD97-2580-02236869C095}"/>
              </a:ext>
            </a:extLst>
          </p:cNvPr>
          <p:cNvSpPr txBox="1">
            <a:spLocks/>
          </p:cNvSpPr>
          <p:nvPr/>
        </p:nvSpPr>
        <p:spPr>
          <a:xfrm>
            <a:off x="4652009" y="2347201"/>
            <a:ext cx="3938448" cy="769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l" defTabSz="914400" rtl="0" eaLnBrk="1" latinLnBrk="0" hangingPunct="1">
              <a:buNone/>
              <a:defRPr sz="4400" b="1" i="0" kern="1200">
                <a:solidFill>
                  <a:srgbClr val="C9982C"/>
                </a:solidFill>
                <a:latin typeface="Founders Grotesk Bold" panose="020B05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Haga clic</a:t>
            </a:r>
            <a:endParaRPr lang="en-GB" dirty="0"/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0546F656-B0E3-9432-F0E4-4796ED86B0EF}"/>
              </a:ext>
            </a:extLst>
          </p:cNvPr>
          <p:cNvSpPr txBox="1">
            <a:spLocks/>
          </p:cNvSpPr>
          <p:nvPr/>
        </p:nvSpPr>
        <p:spPr>
          <a:xfrm>
            <a:off x="1061685" y="1149674"/>
            <a:ext cx="2536775" cy="20164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4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Lorem Ipsum es simplemente el texto de relleno de las imprentas y archivos de texto. Lorem Ipsum ha</a:t>
            </a:r>
            <a:endParaRPr lang="es-MX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8E479E59-7E56-DCA9-69E3-6611536CEEBA}"/>
              </a:ext>
            </a:extLst>
          </p:cNvPr>
          <p:cNvSpPr txBox="1">
            <a:spLocks/>
          </p:cNvSpPr>
          <p:nvPr/>
        </p:nvSpPr>
        <p:spPr>
          <a:xfrm>
            <a:off x="4652009" y="1422711"/>
            <a:ext cx="5246371" cy="769441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F84B0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texto</a:t>
            </a:r>
            <a:endParaRPr lang="en-GB" dirty="0"/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101047B0-1C11-E468-8C70-87E8FAA911C6}"/>
              </a:ext>
            </a:extLst>
          </p:cNvPr>
          <p:cNvSpPr txBox="1">
            <a:spLocks/>
          </p:cNvSpPr>
          <p:nvPr/>
        </p:nvSpPr>
        <p:spPr>
          <a:xfrm>
            <a:off x="4652009" y="3271691"/>
            <a:ext cx="3938447" cy="32589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663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D60A4CE-2CE2-8ABB-9E1E-DBA94878B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883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AEC6DC6-B2B0-051F-51C3-AB87AD6A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166" y="2149157"/>
            <a:ext cx="3708400" cy="490251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DE46C2E3-E1FE-4A5B-86CE-E71624587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201" y="119796"/>
            <a:ext cx="2236416" cy="1001081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83D58701-2AA6-4A02-C186-4D6F58DB2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0871"/>
            <a:ext cx="7866303" cy="766528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0E54732-ACEA-1434-EE74-7DA9D942EF6F}"/>
              </a:ext>
            </a:extLst>
          </p:cNvPr>
          <p:cNvSpPr txBox="1">
            <a:spLocks/>
          </p:cNvSpPr>
          <p:nvPr/>
        </p:nvSpPr>
        <p:spPr>
          <a:xfrm>
            <a:off x="1057410" y="1305341"/>
            <a:ext cx="5152646" cy="424731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i="0" kern="1200">
                <a:solidFill>
                  <a:srgbClr val="C9982C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modificar el estilo de título del patrón de diapositivas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0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5D60A4CE-2CE2-8ABB-9E1E-DBA94878B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2883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AEC6DC6-B2B0-051F-51C3-AB87AD6A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2166" y="2149157"/>
            <a:ext cx="3708400" cy="490251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DE46C2E3-E1FE-4A5B-86CE-E71624587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201" y="119796"/>
            <a:ext cx="2236416" cy="1001081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83D58701-2AA6-4A02-C186-4D6F58DB2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0871"/>
            <a:ext cx="7866303" cy="7665283"/>
          </a:xfrm>
          <a:prstGeom prst="rect">
            <a:avLst/>
          </a:prstGeom>
        </p:spPr>
      </p:pic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F86DD9C8-9712-66F7-4C1C-84B8F3A0907B}"/>
              </a:ext>
            </a:extLst>
          </p:cNvPr>
          <p:cNvSpPr txBox="1">
            <a:spLocks/>
          </p:cNvSpPr>
          <p:nvPr/>
        </p:nvSpPr>
        <p:spPr>
          <a:xfrm>
            <a:off x="1838925" y="1675454"/>
            <a:ext cx="3533175" cy="30451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l" defTabSz="914400" rtl="0" eaLnBrk="1" latinLnBrk="0" hangingPunct="1">
              <a:buNone/>
              <a:defRPr sz="1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Lorem Ipsum es simplemente el texto de relleno de las imprentas y archivos de texto. Lorem Ipsum ha sido el texto de relleno estándar de las industrias desde el año 1500, cuando un impresor (N. del T. persona que se dedica a la imprenta)</a:t>
            </a:r>
          </a:p>
          <a:p>
            <a:r>
              <a:rPr lang="es-MX"/>
              <a:t>desconocido usó una galería de textos y los mezcló de tal manera que logró hacer un libro de textos especimen.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98538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6530D11-474D-C8BD-DF30-889080ECC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" y="-1"/>
            <a:ext cx="12180887" cy="686426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E48461E-92EB-6F58-311F-59419C7D4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" y="362124"/>
            <a:ext cx="1639149" cy="738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3BD766-5FD6-6DD8-6CE1-4113CEB09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2308" y="0"/>
            <a:ext cx="10184516" cy="6864263"/>
          </a:xfrm>
          <a:prstGeom prst="rect">
            <a:avLst/>
          </a:prstGeom>
        </p:spPr>
      </p:pic>
      <p:sp>
        <p:nvSpPr>
          <p:cNvPr id="9" name="Título 10">
            <a:extLst>
              <a:ext uri="{FF2B5EF4-FFF2-40B4-BE49-F238E27FC236}">
                <a16:creationId xmlns:a16="http://schemas.microsoft.com/office/drawing/2014/main" id="{34405462-293F-8784-F345-40F197E77F22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A96B1C18-7278-A8FA-13B3-9E5C1A448996}"/>
              </a:ext>
            </a:extLst>
          </p:cNvPr>
          <p:cNvSpPr txBox="1">
            <a:spLocks/>
          </p:cNvSpPr>
          <p:nvPr/>
        </p:nvSpPr>
        <p:spPr>
          <a:xfrm>
            <a:off x="6517542" y="2133141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19891763-41FA-782C-6298-93D4230BF62D}"/>
              </a:ext>
            </a:extLst>
          </p:cNvPr>
          <p:cNvSpPr txBox="1">
            <a:spLocks/>
          </p:cNvSpPr>
          <p:nvPr/>
        </p:nvSpPr>
        <p:spPr>
          <a:xfrm>
            <a:off x="4465320" y="3188510"/>
            <a:ext cx="7138572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0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22E1B2F9-E2D8-2D8D-B544-EFC6A29641E0}"/>
              </a:ext>
            </a:extLst>
          </p:cNvPr>
          <p:cNvSpPr txBox="1">
            <a:spLocks/>
          </p:cNvSpPr>
          <p:nvPr/>
        </p:nvSpPr>
        <p:spPr>
          <a:xfrm>
            <a:off x="4067712" y="5680709"/>
            <a:ext cx="7536180" cy="1004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4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415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6530D11-474D-C8BD-DF30-889080ECC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" y="-1"/>
            <a:ext cx="12180887" cy="686426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E48461E-92EB-6F58-311F-59419C7D4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" y="362124"/>
            <a:ext cx="1639149" cy="738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3BD766-5FD6-6DD8-6CE1-4113CEB09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2308" y="0"/>
            <a:ext cx="10184516" cy="6864263"/>
          </a:xfrm>
          <a:prstGeom prst="rect">
            <a:avLst/>
          </a:prstGeom>
        </p:spPr>
      </p:pic>
      <p:sp>
        <p:nvSpPr>
          <p:cNvPr id="4" name="Título 10">
            <a:extLst>
              <a:ext uri="{FF2B5EF4-FFF2-40B4-BE49-F238E27FC236}">
                <a16:creationId xmlns:a16="http://schemas.microsoft.com/office/drawing/2014/main" id="{EAF5AD14-594B-CE24-8679-35C956BC5430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5" name="Marcador de texto 16">
            <a:extLst>
              <a:ext uri="{FF2B5EF4-FFF2-40B4-BE49-F238E27FC236}">
                <a16:creationId xmlns:a16="http://schemas.microsoft.com/office/drawing/2014/main" id="{CD16578F-C987-7961-D29E-78B7756E713B}"/>
              </a:ext>
            </a:extLst>
          </p:cNvPr>
          <p:cNvSpPr txBox="1">
            <a:spLocks/>
          </p:cNvSpPr>
          <p:nvPr/>
        </p:nvSpPr>
        <p:spPr>
          <a:xfrm>
            <a:off x="2388870" y="2133141"/>
            <a:ext cx="9215022" cy="769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100E770B-B5D5-6CF4-D514-39E9B64E8740}"/>
              </a:ext>
            </a:extLst>
          </p:cNvPr>
          <p:cNvSpPr txBox="1">
            <a:spLocks/>
          </p:cNvSpPr>
          <p:nvPr/>
        </p:nvSpPr>
        <p:spPr>
          <a:xfrm>
            <a:off x="7143868" y="3047541"/>
            <a:ext cx="4479101" cy="325896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49C96B15-0D25-6F6C-386D-932A2017665A}"/>
              </a:ext>
            </a:extLst>
          </p:cNvPr>
          <p:cNvSpPr txBox="1">
            <a:spLocks/>
          </p:cNvSpPr>
          <p:nvPr/>
        </p:nvSpPr>
        <p:spPr>
          <a:xfrm>
            <a:off x="3033237" y="3033623"/>
            <a:ext cx="3755511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2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2D494FA6-01EA-F3D5-8700-52D58F7EF2D9}"/>
              </a:ext>
            </a:extLst>
          </p:cNvPr>
          <p:cNvSpPr txBox="1">
            <a:spLocks/>
          </p:cNvSpPr>
          <p:nvPr/>
        </p:nvSpPr>
        <p:spPr>
          <a:xfrm>
            <a:off x="3033236" y="4580121"/>
            <a:ext cx="3755511" cy="172638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182041"/>
                </a:solidFill>
                <a:latin typeface="Founders Grotesk Semibold" panose="020B05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Semibold" panose="020B05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7944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AEFA150-DEB4-5858-D06B-B6B7DCD0D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544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1A57A3B8-00E5-F0B2-FD5F-54D34E8C0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68" y="161059"/>
            <a:ext cx="2116859" cy="1045565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C70F81B-D9AA-544F-1699-39627D85D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21328" y="0"/>
            <a:ext cx="14034654" cy="6865441"/>
          </a:xfrm>
          <a:prstGeom prst="rect">
            <a:avLst/>
          </a:prstGeom>
        </p:spPr>
      </p:pic>
      <p:sp>
        <p:nvSpPr>
          <p:cNvPr id="5" name="Título 8">
            <a:extLst>
              <a:ext uri="{FF2B5EF4-FFF2-40B4-BE49-F238E27FC236}">
                <a16:creationId xmlns:a16="http://schemas.microsoft.com/office/drawing/2014/main" id="{DB0D25F3-1337-9549-2EF2-F3B4ED9F6CA4}"/>
              </a:ext>
            </a:extLst>
          </p:cNvPr>
          <p:cNvSpPr txBox="1">
            <a:spLocks/>
          </p:cNvSpPr>
          <p:nvPr/>
        </p:nvSpPr>
        <p:spPr>
          <a:xfrm>
            <a:off x="4724400" y="1220552"/>
            <a:ext cx="6214110" cy="6463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agregar título</a:t>
            </a:r>
            <a:endParaRPr lang="en-GB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75FF5A9-F7BF-3E5D-77EF-2A3D1D17B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176" y="1866883"/>
            <a:ext cx="8511679" cy="42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72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15AEA2D-1C16-8F40-A200-23D2A230A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26"/>
            <a:ext cx="12194741" cy="6858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497107A-C0E4-4106-4D1B-670E25155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52"/>
            <a:ext cx="12178799" cy="6858000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2168FE4E-02B7-6CBF-4AAC-F7C39297A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1" y="0"/>
            <a:ext cx="11596908" cy="6537417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CCE5F6B-FAA1-99DE-C9CE-67A2FC333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27" y="5791200"/>
            <a:ext cx="2270714" cy="912471"/>
          </a:xfrm>
          <a:prstGeom prst="rect">
            <a:avLst/>
          </a:prstGeom>
        </p:spPr>
      </p:pic>
      <p:sp>
        <p:nvSpPr>
          <p:cNvPr id="6" name="Título 8">
            <a:extLst>
              <a:ext uri="{FF2B5EF4-FFF2-40B4-BE49-F238E27FC236}">
                <a16:creationId xmlns:a16="http://schemas.microsoft.com/office/drawing/2014/main" id="{C2251E9F-DDA7-5E22-9691-6CCA82B3F523}"/>
              </a:ext>
            </a:extLst>
          </p:cNvPr>
          <p:cNvSpPr txBox="1">
            <a:spLocks/>
          </p:cNvSpPr>
          <p:nvPr/>
        </p:nvSpPr>
        <p:spPr>
          <a:xfrm>
            <a:off x="3757309" y="1649467"/>
            <a:ext cx="4677376" cy="64633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ounders Grotesk Light" panose="020B03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agregar título de la diapositiva</a:t>
            </a:r>
            <a:endParaRPr lang="en-GB" dirty="0"/>
          </a:p>
        </p:txBody>
      </p:sp>
      <p:sp>
        <p:nvSpPr>
          <p:cNvPr id="7" name="Marcador de texto 18">
            <a:extLst>
              <a:ext uri="{FF2B5EF4-FFF2-40B4-BE49-F238E27FC236}">
                <a16:creationId xmlns:a16="http://schemas.microsoft.com/office/drawing/2014/main" id="{84ABBDD6-4B1F-C622-4D3D-DDE7D29E5FB4}"/>
              </a:ext>
            </a:extLst>
          </p:cNvPr>
          <p:cNvSpPr txBox="1">
            <a:spLocks/>
          </p:cNvSpPr>
          <p:nvPr/>
        </p:nvSpPr>
        <p:spPr>
          <a:xfrm>
            <a:off x="4604699" y="6208875"/>
            <a:ext cx="2982595" cy="307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1200" b="0" i="0" kern="1200" cap="all" baseline="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Haga clic para modificar texto</a:t>
            </a:r>
            <a:endParaRPr lang="en-GB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B8707BB-87FE-A03C-B874-09D30A712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7010" y="2757091"/>
            <a:ext cx="9597975" cy="314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5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66CCDC0-AA80-19A4-86DC-D32333CE2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78799" cy="6858000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F5AB17EF-3197-D90F-079D-7068C65E6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230" y="244118"/>
            <a:ext cx="2270714" cy="9124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ACCBD5-684D-D3C5-1BCD-B4356438D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850" y="2290808"/>
            <a:ext cx="9597975" cy="3144479"/>
          </a:xfrm>
          <a:prstGeom prst="rect">
            <a:avLst/>
          </a:prstGeom>
        </p:spPr>
      </p:pic>
      <p:sp>
        <p:nvSpPr>
          <p:cNvPr id="5" name="Título 8">
            <a:extLst>
              <a:ext uri="{FF2B5EF4-FFF2-40B4-BE49-F238E27FC236}">
                <a16:creationId xmlns:a16="http://schemas.microsoft.com/office/drawing/2014/main" id="{384FF3B2-9064-7528-68EC-73E2F4ABBEDD}"/>
              </a:ext>
            </a:extLst>
          </p:cNvPr>
          <p:cNvSpPr txBox="1">
            <a:spLocks/>
          </p:cNvSpPr>
          <p:nvPr/>
        </p:nvSpPr>
        <p:spPr>
          <a:xfrm>
            <a:off x="3605471" y="1216301"/>
            <a:ext cx="4994258" cy="876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Founders Grotesk Light" panose="020B0303030202060203" pitchFamily="34" charset="77"/>
                <a:ea typeface="+mj-ea"/>
                <a:cs typeface="+mj-cs"/>
              </a:defRPr>
            </a:lvl1pPr>
          </a:lstStyle>
          <a:p>
            <a:r>
              <a:rPr lang="es-MX" sz="3000" b="1" i="0" dirty="0">
                <a:solidFill>
                  <a:srgbClr val="C9982C"/>
                </a:solidFill>
                <a:latin typeface="Founders Grotesk Bold" panose="020B0503030202060203" pitchFamily="34" charset="77"/>
              </a:rPr>
              <a:t>Haz clic para el agregar título de la diapositiva</a:t>
            </a:r>
            <a:endParaRPr lang="en-GB" sz="3000" b="1" i="0" dirty="0">
              <a:solidFill>
                <a:srgbClr val="C9982C"/>
              </a:solidFill>
              <a:latin typeface="Founders Grotesk Bold" panose="020B0503030202060203" pitchFamily="34" charset="77"/>
            </a:endParaRPr>
          </a:p>
        </p:txBody>
      </p:sp>
      <p:sp>
        <p:nvSpPr>
          <p:cNvPr id="6" name="Marcador de texto 18">
            <a:extLst>
              <a:ext uri="{FF2B5EF4-FFF2-40B4-BE49-F238E27FC236}">
                <a16:creationId xmlns:a16="http://schemas.microsoft.com/office/drawing/2014/main" id="{11696098-8825-5068-8132-E6C76B6B7291}"/>
              </a:ext>
            </a:extLst>
          </p:cNvPr>
          <p:cNvSpPr txBox="1">
            <a:spLocks/>
          </p:cNvSpPr>
          <p:nvPr/>
        </p:nvSpPr>
        <p:spPr>
          <a:xfrm>
            <a:off x="192719" y="6362863"/>
            <a:ext cx="2982595" cy="3079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cap="all" baseline="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/>
              <a:t>Haga clic para modificar texto</a:t>
            </a:r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0C437EA-7E27-B950-4A51-DF3BFB3EC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860" y="1134219"/>
            <a:ext cx="369971" cy="37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29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6EEDCD9-8218-8A6B-9B86-385E7798B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" y="0"/>
            <a:ext cx="12164290" cy="6857262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C6A0D1B-1A86-B2C8-A5EB-DDAB775FB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" y="0"/>
            <a:ext cx="12194743" cy="6864264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8ACC52DD-E886-41C1-B68D-D91B7E4AF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0471" y="305146"/>
            <a:ext cx="2202873" cy="1078782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5AFCF534-20FF-DE79-2038-BDD7A4E48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25" y="3083361"/>
            <a:ext cx="2343603" cy="3968601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7220CE03-38F4-D91F-79BC-A600A3DB1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9772" y="921815"/>
            <a:ext cx="7772400" cy="2506816"/>
          </a:xfrm>
          <a:prstGeom prst="rect">
            <a:avLst/>
          </a:prstGeom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FCFA7DD9-368B-EC04-6B42-AD8286AF9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9717" y="2763162"/>
            <a:ext cx="10428428" cy="3777835"/>
          </a:xfrm>
          <a:prstGeom prst="rect">
            <a:avLst/>
          </a:prstGeom>
        </p:spPr>
      </p:pic>
      <p:sp>
        <p:nvSpPr>
          <p:cNvPr id="8" name="Título 8">
            <a:extLst>
              <a:ext uri="{FF2B5EF4-FFF2-40B4-BE49-F238E27FC236}">
                <a16:creationId xmlns:a16="http://schemas.microsoft.com/office/drawing/2014/main" id="{E978DA1B-F7EE-5F15-0ECE-93060620C380}"/>
              </a:ext>
            </a:extLst>
          </p:cNvPr>
          <p:cNvSpPr txBox="1">
            <a:spLocks/>
          </p:cNvSpPr>
          <p:nvPr/>
        </p:nvSpPr>
        <p:spPr>
          <a:xfrm>
            <a:off x="2836844" y="1498860"/>
            <a:ext cx="5597841" cy="1077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Founders Grotesk Light" panose="020B03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agregar título de la diapositiva</a:t>
            </a:r>
            <a:endParaRPr lang="en-GB" dirty="0"/>
          </a:p>
        </p:txBody>
      </p:sp>
      <p:sp>
        <p:nvSpPr>
          <p:cNvPr id="9" name="Marcador de texto 18">
            <a:extLst>
              <a:ext uri="{FF2B5EF4-FFF2-40B4-BE49-F238E27FC236}">
                <a16:creationId xmlns:a16="http://schemas.microsoft.com/office/drawing/2014/main" id="{C290BA91-8027-DB21-4B78-50FFBD26C2FD}"/>
              </a:ext>
            </a:extLst>
          </p:cNvPr>
          <p:cNvSpPr txBox="1">
            <a:spLocks/>
          </p:cNvSpPr>
          <p:nvPr/>
        </p:nvSpPr>
        <p:spPr>
          <a:xfrm>
            <a:off x="4559708" y="6387009"/>
            <a:ext cx="3874977" cy="307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1400" b="0" i="0" kern="1200" cap="all" baseline="0">
                <a:solidFill>
                  <a:srgbClr val="6F84B0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Haga clic para modificar texto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566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2FAEC68-4504-ADB6-C0E8-AD34ADC52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3" y="0"/>
            <a:ext cx="7993426" cy="4506059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C6434AE3-22FB-816F-7952-BC06F90D5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275" y="305145"/>
            <a:ext cx="2602070" cy="1274275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F998E648-AD60-DAC0-7348-3B88F4B88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93" y="2743613"/>
            <a:ext cx="2530721" cy="4285462"/>
          </a:xfrm>
          <a:prstGeom prst="rect">
            <a:avLst/>
          </a:prstGeom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3EFBF6D7-24CD-8D25-ECB2-28E8BD8EC2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772" y="921815"/>
            <a:ext cx="7772400" cy="2506816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D2AFB3DD-B844-B40C-118F-314E11A9B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8200" y="2680962"/>
            <a:ext cx="9946361" cy="3603200"/>
          </a:xfrm>
          <a:prstGeom prst="rect">
            <a:avLst/>
          </a:prstGeom>
        </p:spPr>
      </p:pic>
      <p:sp>
        <p:nvSpPr>
          <p:cNvPr id="7" name="Título 8">
            <a:extLst>
              <a:ext uri="{FF2B5EF4-FFF2-40B4-BE49-F238E27FC236}">
                <a16:creationId xmlns:a16="http://schemas.microsoft.com/office/drawing/2014/main" id="{26BED705-89B7-52A1-7656-6FDEA2B15DE8}"/>
              </a:ext>
            </a:extLst>
          </p:cNvPr>
          <p:cNvSpPr txBox="1">
            <a:spLocks/>
          </p:cNvSpPr>
          <p:nvPr/>
        </p:nvSpPr>
        <p:spPr>
          <a:xfrm>
            <a:off x="1770032" y="1868581"/>
            <a:ext cx="9659968" cy="6842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rgbClr val="6F84B0"/>
                </a:solidFill>
                <a:latin typeface="Founders Grotesk Light" panose="020B03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Haz clic para el agregar título de la presente diapositiva</a:t>
            </a:r>
            <a:endParaRPr lang="en-GB" dirty="0"/>
          </a:p>
        </p:txBody>
      </p:sp>
      <p:sp>
        <p:nvSpPr>
          <p:cNvPr id="8" name="Marcador de texto 18">
            <a:extLst>
              <a:ext uri="{FF2B5EF4-FFF2-40B4-BE49-F238E27FC236}">
                <a16:creationId xmlns:a16="http://schemas.microsoft.com/office/drawing/2014/main" id="{AB20F060-E888-6B55-959B-638DB6C17AED}"/>
              </a:ext>
            </a:extLst>
          </p:cNvPr>
          <p:cNvSpPr txBox="1">
            <a:spLocks/>
          </p:cNvSpPr>
          <p:nvPr/>
        </p:nvSpPr>
        <p:spPr>
          <a:xfrm>
            <a:off x="6600016" y="6284162"/>
            <a:ext cx="5277048" cy="288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400" b="0" i="0" kern="1200" cap="all" baseline="0">
                <a:solidFill>
                  <a:srgbClr val="6F84B0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400" kern="1200" cap="all" baseline="0">
                <a:solidFill>
                  <a:srgbClr val="182041"/>
                </a:solidFill>
                <a:latin typeface="Founders Grotesk Regular" panose="020B05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Haga clic para modificar texto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6295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50907A2-1A40-34E2-FE92-D0BBE3AA1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8799" cy="6865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775ED7-753C-613D-D9BF-4B919D1EE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07302"/>
            <a:ext cx="12178799" cy="3158139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F1097800-9E1D-61DE-318C-583621902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0624" y="241768"/>
            <a:ext cx="2472409" cy="961851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91563E0-9F84-0EB4-8388-A469AEFDC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301" y="1697778"/>
            <a:ext cx="9122699" cy="3158139"/>
          </a:xfrm>
          <a:prstGeom prst="rect">
            <a:avLst/>
          </a:prstGeom>
        </p:spPr>
      </p:pic>
      <p:sp>
        <p:nvSpPr>
          <p:cNvPr id="6" name="Título 9">
            <a:extLst>
              <a:ext uri="{FF2B5EF4-FFF2-40B4-BE49-F238E27FC236}">
                <a16:creationId xmlns:a16="http://schemas.microsoft.com/office/drawing/2014/main" id="{A6CD825B-513C-907D-0652-27CE3D1299B7}"/>
              </a:ext>
            </a:extLst>
          </p:cNvPr>
          <p:cNvSpPr txBox="1">
            <a:spLocks/>
          </p:cNvSpPr>
          <p:nvPr/>
        </p:nvSpPr>
        <p:spPr>
          <a:xfrm>
            <a:off x="643425" y="886556"/>
            <a:ext cx="5379720" cy="7694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es-MX"/>
              <a:t>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447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1E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0F21A8-AA78-AA4F-A2A9-FA9D3FC2488C}"/>
              </a:ext>
            </a:extLst>
          </p:cNvPr>
          <p:cNvSpPr txBox="1"/>
          <p:nvPr/>
        </p:nvSpPr>
        <p:spPr>
          <a:xfrm>
            <a:off x="375920" y="2936240"/>
            <a:ext cx="4866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Bold" panose="020B0503030202060203"/>
                <a:ea typeface="+mn-ea"/>
                <a:cs typeface="+mn-cs"/>
              </a:rPr>
              <a:t>FALTERING GROWTH INFANT</a:t>
            </a:r>
          </a:p>
        </p:txBody>
      </p:sp>
    </p:spTree>
    <p:extLst>
      <p:ext uri="{BB962C8B-B14F-4D97-AF65-F5344CB8AC3E}">
        <p14:creationId xmlns:p14="http://schemas.microsoft.com/office/powerpoint/2010/main" val="272666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AAAC06-2FE8-A07C-8728-0C217839A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2" y="0"/>
            <a:ext cx="121697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E7751A-8601-46AB-ACB7-DB7E136D0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80" y="2711447"/>
            <a:ext cx="2275840" cy="43497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3C2C9D-EBC9-3DB3-24CF-99B6E8AAD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5666E5-9918-A5FA-8B22-E77800BFB21D}"/>
              </a:ext>
            </a:extLst>
          </p:cNvPr>
          <p:cNvSpPr txBox="1"/>
          <p:nvPr/>
        </p:nvSpPr>
        <p:spPr>
          <a:xfrm>
            <a:off x="3150892" y="3241216"/>
            <a:ext cx="5816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energy-nutrient dense feed for children with or at risk of growth failure</a:t>
            </a:r>
            <a:endParaRPr kumimoji="0" lang="en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36A147-E824-29E6-F843-BDD23CB9B0C0}"/>
              </a:ext>
            </a:extLst>
          </p:cNvPr>
          <p:cNvSpPr txBox="1"/>
          <p:nvPr/>
        </p:nvSpPr>
        <p:spPr>
          <a:xfrm>
            <a:off x="3086317" y="2602188"/>
            <a:ext cx="6324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Support catch up growth</a:t>
            </a:r>
            <a:endParaRPr kumimoji="0" lang="en-AR" sz="4400" b="1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Bold" panose="020B05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244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95D4E-B317-6056-1E5E-0A67E1512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97A70D-77B6-B06F-76ED-7B47C36AC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99" y="414285"/>
            <a:ext cx="1924712" cy="8665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AB44C0-91BA-5819-B6E4-D72F01EA3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6" y="3793439"/>
            <a:ext cx="2290794" cy="3240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35592F-99A7-5275-94F9-A3ECA95DD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5172" y="-95501"/>
            <a:ext cx="7772400" cy="2752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66C71A-F073-565E-8432-E67B43FCA7AA}"/>
              </a:ext>
            </a:extLst>
          </p:cNvPr>
          <p:cNvSpPr txBox="1"/>
          <p:nvPr/>
        </p:nvSpPr>
        <p:spPr>
          <a:xfrm>
            <a:off x="5416252" y="1453266"/>
            <a:ext cx="6324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Support catch up growth</a:t>
            </a:r>
            <a:endParaRPr kumimoji="0" lang="en-AR" sz="4400" b="1" i="0" u="none" strike="noStrike" kern="1200" cap="none" spc="0" normalizeH="0" baseline="0" noProof="0" dirty="0">
              <a:ln>
                <a:noFill/>
              </a:ln>
              <a:solidFill>
                <a:srgbClr val="182141"/>
              </a:solidFill>
              <a:effectLst/>
              <a:uLnTx/>
              <a:uFillTx/>
              <a:latin typeface="Founders Grotesk Bold" panose="020B0503030202060203" pitchFamily="34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C79648-DF55-C01E-ED7B-FA92840AAD31}"/>
              </a:ext>
            </a:extLst>
          </p:cNvPr>
          <p:cNvSpPr txBox="1"/>
          <p:nvPr/>
        </p:nvSpPr>
        <p:spPr>
          <a:xfrm>
            <a:off x="6095999" y="2073943"/>
            <a:ext cx="5507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energy-nutrient dense feed for children with or at risk of growth failure</a:t>
            </a:r>
            <a:endParaRPr kumimoji="0" lang="en-A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97C71E-CA67-73EA-69A5-6937FD268357}"/>
              </a:ext>
            </a:extLst>
          </p:cNvPr>
          <p:cNvSpPr txBox="1"/>
          <p:nvPr/>
        </p:nvSpPr>
        <p:spPr>
          <a:xfrm>
            <a:off x="2692091" y="3395684"/>
            <a:ext cx="89118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243576-791B-CE86-118E-09392A11CA38}"/>
              </a:ext>
            </a:extLst>
          </p:cNvPr>
          <p:cNvSpPr txBox="1"/>
          <p:nvPr/>
        </p:nvSpPr>
        <p:spPr>
          <a:xfrm>
            <a:off x="2692092" y="5600973"/>
            <a:ext cx="8911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821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1200" b="0" i="0" u="none" strike="noStrike" kern="1200" cap="none" spc="0" normalizeH="0" baseline="0" noProof="0" dirty="0">
              <a:ln>
                <a:noFill/>
              </a:ln>
              <a:solidFill>
                <a:srgbClr val="1821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24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95D4E-B317-6056-1E5E-0A67E1512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AB44C0-91BA-5819-B6E4-D72F01EA3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86" y="3793439"/>
            <a:ext cx="2290794" cy="3240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35592F-99A7-5275-94F9-A3ECA95DD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552" y="-12809"/>
            <a:ext cx="7772400" cy="27527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A3CBA9-CC56-60E8-E21C-7753B84223CC}"/>
              </a:ext>
            </a:extLst>
          </p:cNvPr>
          <p:cNvSpPr txBox="1"/>
          <p:nvPr/>
        </p:nvSpPr>
        <p:spPr>
          <a:xfrm>
            <a:off x="5458472" y="1734607"/>
            <a:ext cx="6324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Support catch up growth</a:t>
            </a:r>
            <a:endParaRPr kumimoji="0" lang="en-AR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Bold" panose="020B0503030202060203" pitchFamily="34" charset="77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CA15B-1C98-6C80-B5A6-0F30609EBEEA}"/>
              </a:ext>
            </a:extLst>
          </p:cNvPr>
          <p:cNvSpPr txBox="1"/>
          <p:nvPr/>
        </p:nvSpPr>
        <p:spPr>
          <a:xfrm>
            <a:off x="1140511" y="2436169"/>
            <a:ext cx="10482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energy-nutrient dense feed for children with or at risk of growth failure</a:t>
            </a:r>
            <a:endParaRPr kumimoji="0" lang="en-AR" sz="24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C6198C-0777-B3BC-0C76-B8FDE3E6FBDB}"/>
              </a:ext>
            </a:extLst>
          </p:cNvPr>
          <p:cNvSpPr txBox="1"/>
          <p:nvPr/>
        </p:nvSpPr>
        <p:spPr>
          <a:xfrm>
            <a:off x="7228936" y="3295221"/>
            <a:ext cx="43940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las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industrias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desde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año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1500,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cuando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un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impresor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(N. del T. persona que</a:t>
            </a:r>
            <a:endParaRPr kumimoji="0" lang="en-AR" sz="20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28F6BC-D154-5D69-8993-393D74492B40}"/>
              </a:ext>
            </a:extLst>
          </p:cNvPr>
          <p:cNvSpPr txBox="1"/>
          <p:nvPr/>
        </p:nvSpPr>
        <p:spPr>
          <a:xfrm>
            <a:off x="3515360" y="3333255"/>
            <a:ext cx="3358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4DA8AB-775E-795F-548F-A775AA1F36ED}"/>
              </a:ext>
            </a:extLst>
          </p:cNvPr>
          <p:cNvSpPr txBox="1"/>
          <p:nvPr/>
        </p:nvSpPr>
        <p:spPr>
          <a:xfrm>
            <a:off x="3352800" y="5398784"/>
            <a:ext cx="8249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imprentas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archivos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sido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41F62A-37DD-4E28-C3D5-EF18AE7CD6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66" y="380209"/>
            <a:ext cx="2069931" cy="83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186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D58B738-F065-7131-166F-8099B68A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0" y="0"/>
            <a:ext cx="12178799" cy="6858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D36ED48-867B-6C52-8AF4-4FAF1DC6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" y="362124"/>
            <a:ext cx="1639149" cy="738005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E3D681D-2012-1633-9FAB-A7B68DA68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6" y="3640194"/>
            <a:ext cx="2399132" cy="3393591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191B23BC-A053-606A-0415-CB478776A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052" y="-95501"/>
            <a:ext cx="7772400" cy="2752725"/>
          </a:xfrm>
          <a:prstGeom prst="rect">
            <a:avLst/>
          </a:prstGeom>
        </p:spPr>
      </p:pic>
      <p:sp>
        <p:nvSpPr>
          <p:cNvPr id="6" name="Título 10">
            <a:extLst>
              <a:ext uri="{FF2B5EF4-FFF2-40B4-BE49-F238E27FC236}">
                <a16:creationId xmlns:a16="http://schemas.microsoft.com/office/drawing/2014/main" id="{65B95726-5DDE-FA33-6796-13C36CBE6949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4B57477C-A82B-8839-6FBD-3E5F8A0276BF}"/>
              </a:ext>
            </a:extLst>
          </p:cNvPr>
          <p:cNvSpPr txBox="1">
            <a:spLocks/>
          </p:cNvSpPr>
          <p:nvPr/>
        </p:nvSpPr>
        <p:spPr>
          <a:xfrm>
            <a:off x="6517542" y="2133141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rgbClr val="9F6082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4763D79C-B0B4-49EA-A302-DA1B631943F3}"/>
              </a:ext>
            </a:extLst>
          </p:cNvPr>
          <p:cNvSpPr txBox="1">
            <a:spLocks/>
          </p:cNvSpPr>
          <p:nvPr/>
        </p:nvSpPr>
        <p:spPr>
          <a:xfrm>
            <a:off x="4465320" y="3188510"/>
            <a:ext cx="7138572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000" b="0" i="0" kern="1200">
                <a:solidFill>
                  <a:srgbClr val="9F6082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552F75B0-B496-EDC5-8549-21D3C94F1422}"/>
              </a:ext>
            </a:extLst>
          </p:cNvPr>
          <p:cNvSpPr txBox="1">
            <a:spLocks/>
          </p:cNvSpPr>
          <p:nvPr/>
        </p:nvSpPr>
        <p:spPr>
          <a:xfrm>
            <a:off x="4067712" y="5680709"/>
            <a:ext cx="7536180" cy="1004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4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180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D58B738-F065-7131-166F-8099B68A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0" y="0"/>
            <a:ext cx="12178799" cy="6858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D36ED48-867B-6C52-8AF4-4FAF1DC6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" y="362124"/>
            <a:ext cx="1639149" cy="738005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E3D681D-2012-1633-9FAB-A7B68DA68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6" y="3640194"/>
            <a:ext cx="2399132" cy="3393591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191B23BC-A053-606A-0415-CB478776A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052" y="-95501"/>
            <a:ext cx="7772400" cy="2752725"/>
          </a:xfrm>
          <a:prstGeom prst="rect">
            <a:avLst/>
          </a:prstGeom>
        </p:spPr>
      </p:pic>
      <p:sp>
        <p:nvSpPr>
          <p:cNvPr id="10" name="Título 10">
            <a:extLst>
              <a:ext uri="{FF2B5EF4-FFF2-40B4-BE49-F238E27FC236}">
                <a16:creationId xmlns:a16="http://schemas.microsoft.com/office/drawing/2014/main" id="{EE8CA790-05BA-82D3-E6C6-E876686C119E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2409B28E-288B-2C5F-B7E7-A2D3E81F5AD4}"/>
              </a:ext>
            </a:extLst>
          </p:cNvPr>
          <p:cNvSpPr txBox="1">
            <a:spLocks/>
          </p:cNvSpPr>
          <p:nvPr/>
        </p:nvSpPr>
        <p:spPr>
          <a:xfrm>
            <a:off x="2388870" y="2133141"/>
            <a:ext cx="9215022" cy="769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rgbClr val="9F6082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77C590C3-1B9B-33A7-6357-AC6E374AB97C}"/>
              </a:ext>
            </a:extLst>
          </p:cNvPr>
          <p:cNvSpPr txBox="1">
            <a:spLocks/>
          </p:cNvSpPr>
          <p:nvPr/>
        </p:nvSpPr>
        <p:spPr>
          <a:xfrm>
            <a:off x="7143868" y="3047541"/>
            <a:ext cx="4479101" cy="325896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81EE0368-E7C9-05A3-331B-1A82A0F132E9}"/>
              </a:ext>
            </a:extLst>
          </p:cNvPr>
          <p:cNvSpPr txBox="1">
            <a:spLocks/>
          </p:cNvSpPr>
          <p:nvPr/>
        </p:nvSpPr>
        <p:spPr>
          <a:xfrm>
            <a:off x="3033237" y="3033623"/>
            <a:ext cx="3755511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2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4" name="Marcador de texto 16">
            <a:extLst>
              <a:ext uri="{FF2B5EF4-FFF2-40B4-BE49-F238E27FC236}">
                <a16:creationId xmlns:a16="http://schemas.microsoft.com/office/drawing/2014/main" id="{F75A15B7-D7BD-B24D-A470-5C1BFD69847F}"/>
              </a:ext>
            </a:extLst>
          </p:cNvPr>
          <p:cNvSpPr txBox="1">
            <a:spLocks/>
          </p:cNvSpPr>
          <p:nvPr/>
        </p:nvSpPr>
        <p:spPr>
          <a:xfrm>
            <a:off x="3033236" y="4580121"/>
            <a:ext cx="3755511" cy="172638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182041"/>
                </a:solidFill>
                <a:latin typeface="Founders Grotesk Semibold" panose="020B05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Semibold" panose="020B05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24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1D58B738-F065-7131-166F-8099B68A6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0" y="0"/>
            <a:ext cx="12178799" cy="685800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3D36ED48-867B-6C52-8AF4-4FAF1DC6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8" y="362124"/>
            <a:ext cx="1639149" cy="738005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E3D681D-2012-1633-9FAB-A7B68DA68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86" y="3640194"/>
            <a:ext cx="2399132" cy="3393591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191B23BC-A053-606A-0415-CB478776A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052" y="-95501"/>
            <a:ext cx="7772400" cy="2752725"/>
          </a:xfrm>
          <a:prstGeom prst="rect">
            <a:avLst/>
          </a:prstGeom>
        </p:spPr>
      </p:pic>
      <p:sp>
        <p:nvSpPr>
          <p:cNvPr id="10" name="Título 10">
            <a:extLst>
              <a:ext uri="{FF2B5EF4-FFF2-40B4-BE49-F238E27FC236}">
                <a16:creationId xmlns:a16="http://schemas.microsoft.com/office/drawing/2014/main" id="{6C9B115F-078C-AE67-8527-11407189CF2A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F6082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91411560-19FA-2DCC-AB62-2AF6B737F2A8}"/>
              </a:ext>
            </a:extLst>
          </p:cNvPr>
          <p:cNvSpPr txBox="1">
            <a:spLocks/>
          </p:cNvSpPr>
          <p:nvPr/>
        </p:nvSpPr>
        <p:spPr>
          <a:xfrm>
            <a:off x="2388870" y="2133141"/>
            <a:ext cx="9215022" cy="769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rgbClr val="9F6082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5D6103E0-C411-19C8-C27B-DF3A8E4F460E}"/>
              </a:ext>
            </a:extLst>
          </p:cNvPr>
          <p:cNvSpPr txBox="1">
            <a:spLocks/>
          </p:cNvSpPr>
          <p:nvPr/>
        </p:nvSpPr>
        <p:spPr>
          <a:xfrm>
            <a:off x="7143868" y="3047541"/>
            <a:ext cx="4479101" cy="325896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rgbClr val="9F6082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93B6DDBA-86D5-CBBB-F2FC-A1943C9B43D9}"/>
              </a:ext>
            </a:extLst>
          </p:cNvPr>
          <p:cNvSpPr txBox="1">
            <a:spLocks/>
          </p:cNvSpPr>
          <p:nvPr/>
        </p:nvSpPr>
        <p:spPr>
          <a:xfrm>
            <a:off x="3033237" y="3033623"/>
            <a:ext cx="3755511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2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2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4" name="Marcador de texto 16">
            <a:extLst>
              <a:ext uri="{FF2B5EF4-FFF2-40B4-BE49-F238E27FC236}">
                <a16:creationId xmlns:a16="http://schemas.microsoft.com/office/drawing/2014/main" id="{5684C10B-9F08-1335-4A93-50C6AA1C9042}"/>
              </a:ext>
            </a:extLst>
          </p:cNvPr>
          <p:cNvSpPr txBox="1">
            <a:spLocks/>
          </p:cNvSpPr>
          <p:nvPr/>
        </p:nvSpPr>
        <p:spPr>
          <a:xfrm>
            <a:off x="3033236" y="4580121"/>
            <a:ext cx="3755511" cy="1726389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182041"/>
                </a:solidFill>
                <a:latin typeface="Founders Grotesk Semibold" panose="020B05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Semibold" panose="020B05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MX" sz="12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Semibold" panose="020B05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661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0C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0F21A8-AA78-AA4F-A2A9-FA9D3FC2488C}"/>
              </a:ext>
            </a:extLst>
          </p:cNvPr>
          <p:cNvSpPr txBox="1"/>
          <p:nvPr/>
        </p:nvSpPr>
        <p:spPr>
          <a:xfrm>
            <a:off x="375920" y="2936240"/>
            <a:ext cx="5466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Bold" panose="020B0503030202060203"/>
                <a:ea typeface="+mn-ea"/>
                <a:cs typeface="+mn-cs"/>
              </a:rPr>
              <a:t>CHALLENGED GROWTH CHILDREN</a:t>
            </a:r>
          </a:p>
        </p:txBody>
      </p:sp>
    </p:spTree>
    <p:extLst>
      <p:ext uri="{BB962C8B-B14F-4D97-AF65-F5344CB8AC3E}">
        <p14:creationId xmlns:p14="http://schemas.microsoft.com/office/powerpoint/2010/main" val="2041013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64172F-E80A-E34B-CA36-676E6A12D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6D2E5F-4CCA-4F01-1D2B-A8BC5956C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69" y="2768728"/>
            <a:ext cx="1887720" cy="4089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D01278-1543-9056-596A-D43E431EC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976" y="5546035"/>
            <a:ext cx="2316047" cy="1053548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4D28E2D5-F2BE-C6F3-8D5E-1C5071A9DBD3}"/>
              </a:ext>
            </a:extLst>
          </p:cNvPr>
          <p:cNvSpPr txBox="1">
            <a:spLocks/>
          </p:cNvSpPr>
          <p:nvPr/>
        </p:nvSpPr>
        <p:spPr>
          <a:xfrm>
            <a:off x="250968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ED956FAB-1899-DE38-4ECE-6CFB0C390DBA}"/>
              </a:ext>
            </a:extLst>
          </p:cNvPr>
          <p:cNvSpPr txBox="1">
            <a:spLocks/>
          </p:cNvSpPr>
          <p:nvPr/>
        </p:nvSpPr>
        <p:spPr>
          <a:xfrm>
            <a:off x="3624108" y="3470587"/>
            <a:ext cx="5086350" cy="9144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488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AA71EF7D-D4F5-DDB6-4510-778A08446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55D910C1-9398-DE87-576A-667E7C34B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60" y="2646218"/>
            <a:ext cx="2484051" cy="4329546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2C1017AA-671A-6557-6A5D-8DBA2E5EC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D0204653-59DF-89F0-7BE1-0DE0F4A3E66A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C0C1C992-0BE4-6F67-6CED-DF4FDBBD2DFF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507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CA1B3A-EFD7-A7E7-4FB4-9F2A431D5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3850A7-B21A-8F15-2701-F89BB1C9E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14" y="2396836"/>
            <a:ext cx="2760092" cy="4627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65CEED-4B46-235F-C289-8A79266A1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346" y="0"/>
            <a:ext cx="7772400" cy="27160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A10023-664B-A36B-9587-F48B561EBC8C}"/>
              </a:ext>
            </a:extLst>
          </p:cNvPr>
          <p:cNvSpPr txBox="1"/>
          <p:nvPr/>
        </p:nvSpPr>
        <p:spPr>
          <a:xfrm>
            <a:off x="5467623" y="1522968"/>
            <a:ext cx="63241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Bold" panose="020B0503030202060203" pitchFamily="34" charset="77"/>
                <a:ea typeface="+mn-ea"/>
                <a:cs typeface="+mn-cs"/>
              </a:rPr>
              <a:t>Support catch up growth</a:t>
            </a:r>
            <a:endParaRPr kumimoji="0" lang="en-AR" sz="4400" b="1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Bold" panose="020B0503030202060203" pitchFamily="34" charset="77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3BD030-A150-1319-3405-935B0DD32AA5}"/>
              </a:ext>
            </a:extLst>
          </p:cNvPr>
          <p:cNvSpPr txBox="1"/>
          <p:nvPr/>
        </p:nvSpPr>
        <p:spPr>
          <a:xfrm>
            <a:off x="6095999" y="2073943"/>
            <a:ext cx="55078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energy-nutrient dense feed for children with or at risk of growth failure</a:t>
            </a:r>
            <a:endParaRPr kumimoji="0" lang="en-AR" sz="2800" b="0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D1E8F3-E7A8-BB92-E832-69518C5F658B}"/>
              </a:ext>
            </a:extLst>
          </p:cNvPr>
          <p:cNvSpPr txBox="1"/>
          <p:nvPr/>
        </p:nvSpPr>
        <p:spPr>
          <a:xfrm>
            <a:off x="2692091" y="3395684"/>
            <a:ext cx="89118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388AD8-0F1F-D4F0-E81F-28635D8AF2BA}"/>
              </a:ext>
            </a:extLst>
          </p:cNvPr>
          <p:cNvSpPr txBox="1"/>
          <p:nvPr/>
        </p:nvSpPr>
        <p:spPr>
          <a:xfrm>
            <a:off x="2692092" y="5600973"/>
            <a:ext cx="8911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simplemente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archivos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Lorem Ipsum ha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relleno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estándar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las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industrias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desde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1500,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cuando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impresor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(N. del T. persona que 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dedica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a 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imprenta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)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desconocido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una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galería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mezcló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manera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logró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hacer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un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libro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especimen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. No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sólo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sobrevivió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500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años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sino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tambien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ingresó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como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texto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 de </a:t>
            </a:r>
            <a:endParaRPr kumimoji="0" lang="en-A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C53F73-C18A-2DD9-99B1-EF35DF4C0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20" y="413163"/>
            <a:ext cx="2103120" cy="77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461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FB74170-C1CA-37CD-3EA4-4E90CA885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" y="0"/>
            <a:ext cx="12165598" cy="6858000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2A984996-A70E-CBD5-B8AE-8F8CA46EE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14" y="2396836"/>
            <a:ext cx="2760092" cy="4627418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13A16A0B-1CBC-7869-FCBE-492DB7670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346" y="0"/>
            <a:ext cx="7772400" cy="2716085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75B9C47D-AE2A-B33F-9C3A-E1114304D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20" y="413163"/>
            <a:ext cx="2103120" cy="772287"/>
          </a:xfrm>
          <a:prstGeom prst="rect">
            <a:avLst/>
          </a:prstGeom>
        </p:spPr>
      </p:pic>
      <p:sp>
        <p:nvSpPr>
          <p:cNvPr id="6" name="Título 10">
            <a:extLst>
              <a:ext uri="{FF2B5EF4-FFF2-40B4-BE49-F238E27FC236}">
                <a16:creationId xmlns:a16="http://schemas.microsoft.com/office/drawing/2014/main" id="{080108CC-114D-4885-8873-051A0479968A}"/>
              </a:ext>
            </a:extLst>
          </p:cNvPr>
          <p:cNvSpPr txBox="1">
            <a:spLocks/>
          </p:cNvSpPr>
          <p:nvPr/>
        </p:nvSpPr>
        <p:spPr>
          <a:xfrm>
            <a:off x="4288692" y="1414684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442C79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01C5C65E-5F17-A874-C65D-F3A8682683F0}"/>
              </a:ext>
            </a:extLst>
          </p:cNvPr>
          <p:cNvSpPr txBox="1">
            <a:spLocks/>
          </p:cNvSpPr>
          <p:nvPr/>
        </p:nvSpPr>
        <p:spPr>
          <a:xfrm>
            <a:off x="6517542" y="2133141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800" b="0" i="0" kern="1200">
                <a:solidFill>
                  <a:srgbClr val="442C79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8695B17F-963A-CF0E-F26A-ADDA33A7FD25}"/>
              </a:ext>
            </a:extLst>
          </p:cNvPr>
          <p:cNvSpPr txBox="1">
            <a:spLocks/>
          </p:cNvSpPr>
          <p:nvPr/>
        </p:nvSpPr>
        <p:spPr>
          <a:xfrm>
            <a:off x="4465320" y="3188510"/>
            <a:ext cx="7138572" cy="1726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20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0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2000" b="0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71DE3E26-AFE4-9407-C643-E0BA6515F0E1}"/>
              </a:ext>
            </a:extLst>
          </p:cNvPr>
          <p:cNvSpPr txBox="1">
            <a:spLocks/>
          </p:cNvSpPr>
          <p:nvPr/>
        </p:nvSpPr>
        <p:spPr>
          <a:xfrm>
            <a:off x="4067712" y="5680709"/>
            <a:ext cx="7536180" cy="10043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r" defTabSz="914400" rtl="0" eaLnBrk="1" latinLnBrk="0" hangingPunct="1">
              <a:buNone/>
              <a:defRPr sz="14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Lorem Ipsum es simplemente el texto de relleno de las imprentas y archivos de texto. Lorem Ipsum ha sido el texto de relleno estándar de las industrias desde el año 1500, cuando un impresor (N. del T. persona que se dedica a la imprenta) desconocido usó una galería de textos y los mezcló de tal manera que logró hacer un libro de textos especimen. No sólo sobrevivió 500 años, sino que tambien ingresó como texto de</a:t>
            </a:r>
            <a:endParaRPr kumimoji="0" lang="es-MX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6603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2422769-FC71-A931-6D4E-AB9E306D7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DBE2F3B0-94F7-8033-6257-60DF88ACD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91A85A2-969A-4B3E-468B-99B620E652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54" y="2602188"/>
            <a:ext cx="2521985" cy="4395663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0AC25BF9-64F6-320B-6000-72BD0A6C3436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442C79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442C79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6A52CEEB-DE40-FC22-EB35-C3792981344A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269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3F16706-5639-2EDE-06FE-32E955E8B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8864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9E476037-4B5F-72B4-7099-E170FD8EE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55A08D9F-2C49-2A4A-B736-391459C0D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52" y="2743200"/>
            <a:ext cx="2424449" cy="4225664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AB433810-0F36-9BE0-714D-44FE0A741BA9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182041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182041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182041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26DF2F47-16BE-973E-D55B-0DF6B639AA28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059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7049FC6-7DC0-3029-D47A-11796D9F7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68864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DCA9AC71-A6AA-5803-A42E-C5BA302C1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044" y="5477569"/>
            <a:ext cx="2451912" cy="992496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955A8A54-7B50-176B-55A1-E7327708D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52" y="2743200"/>
            <a:ext cx="2424449" cy="4225664"/>
          </a:xfrm>
          <a:prstGeom prst="rect">
            <a:avLst/>
          </a:prstGeom>
        </p:spPr>
      </p:pic>
      <p:sp>
        <p:nvSpPr>
          <p:cNvPr id="5" name="Título 10">
            <a:extLst>
              <a:ext uri="{FF2B5EF4-FFF2-40B4-BE49-F238E27FC236}">
                <a16:creationId xmlns:a16="http://schemas.microsoft.com/office/drawing/2014/main" id="{11066855-CB57-B720-294B-F65FD6B5DC82}"/>
              </a:ext>
            </a:extLst>
          </p:cNvPr>
          <p:cNvSpPr txBox="1">
            <a:spLocks/>
          </p:cNvSpPr>
          <p:nvPr/>
        </p:nvSpPr>
        <p:spPr>
          <a:xfrm>
            <a:off x="2292513" y="2617973"/>
            <a:ext cx="7315200" cy="7694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F6082"/>
                </a:solidFill>
                <a:latin typeface="Founders Grotesk Bold" panose="020B0503030202060203" pitchFamily="34" charset="77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>
                <a:ln>
                  <a:noFill/>
                </a:ln>
                <a:solidFill>
                  <a:srgbClr val="9F6082"/>
                </a:solidFill>
                <a:effectLst/>
                <a:uLnTx/>
                <a:uFillTx/>
                <a:latin typeface="Founders Grotesk Bold" panose="020B0503030202060203" pitchFamily="34" charset="77"/>
                <a:ea typeface="+mj-ea"/>
                <a:cs typeface="+mj-cs"/>
              </a:rPr>
              <a:t>Haz clic para modificar título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9F6082"/>
              </a:solidFill>
              <a:effectLst/>
              <a:uLnTx/>
              <a:uFillTx/>
              <a:latin typeface="Founders Grotesk Bold" panose="020B0503030202060203" pitchFamily="34" charset="77"/>
              <a:ea typeface="+mj-ea"/>
              <a:cs typeface="+mj-cs"/>
            </a:endParaRP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CA30FC68-1EAE-D18A-65E7-8BE4E5127290}"/>
              </a:ext>
            </a:extLst>
          </p:cNvPr>
          <p:cNvSpPr txBox="1">
            <a:spLocks/>
          </p:cNvSpPr>
          <p:nvPr/>
        </p:nvSpPr>
        <p:spPr>
          <a:xfrm>
            <a:off x="3406938" y="3470587"/>
            <a:ext cx="5086350" cy="914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indent="0" algn="ctr" defTabSz="914400" rtl="0" eaLnBrk="1" latinLnBrk="0" hangingPunct="1">
              <a:buNone/>
              <a:defRPr sz="2800" b="0" i="0" kern="1200">
                <a:solidFill>
                  <a:schemeClr val="bg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2800" b="0" i="0" kern="1200">
                <a:solidFill>
                  <a:srgbClr val="182041"/>
                </a:solidFill>
                <a:latin typeface="Founders Grotesk Light" panose="020B0303030202060203" pitchFamily="34" charset="77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ounders Grotesk Light" panose="020B0303030202060203" pitchFamily="34" charset="77"/>
                <a:ea typeface="+mn-ea"/>
                <a:cs typeface="+mn-cs"/>
              </a:rPr>
              <a:t>Haga clic para modificar los estilos de texto del patrón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unders Grotesk Light" panose="020B03030302020602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1913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2457</Words>
  <Application>Microsoft Office PowerPoint</Application>
  <PresentationFormat>Widescreen</PresentationFormat>
  <Paragraphs>84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Founders Grotesk Bold</vt:lpstr>
      <vt:lpstr>Founders Grotesk Light</vt:lpstr>
      <vt:lpstr>Founders Grotesk Semibold</vt:lpstr>
      <vt:lpstr>Tema de Office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Sabrina Carruthers</dc:creator>
  <cp:lastModifiedBy>MITROVIC Jelena</cp:lastModifiedBy>
  <cp:revision>5</cp:revision>
  <dcterms:created xsi:type="dcterms:W3CDTF">2023-06-29T17:59:11Z</dcterms:created>
  <dcterms:modified xsi:type="dcterms:W3CDTF">2023-07-03T07:42:22Z</dcterms:modified>
</cp:coreProperties>
</file>