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1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3084B-BABE-4792-A8FB-CE99F3AD2935}" type="datetimeFigureOut">
              <a:rPr lang="en-GB" smtClean="0"/>
              <a:t>12/05/2023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9660B-3D69-4002-8998-D6F4ECB79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8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a5d8ba1385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g1a5d8ba138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489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270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9" b="1" i="0">
                <a:solidFill>
                  <a:srgbClr val="6D88C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997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977" b="0" i="0">
                <a:solidFill>
                  <a:srgbClr val="1E275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9B8ED-F0A2-E44B-A633-9A84CEC5D7F6}" type="datetime1">
              <a:rPr lang="en-US" smtClean="0"/>
              <a:t>5/12/2023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3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9938" y="574977"/>
            <a:ext cx="3021428" cy="270715"/>
          </a:xfrm>
        </p:spPr>
        <p:txBody>
          <a:bodyPr lIns="0" tIns="0" rIns="0" bIns="0"/>
          <a:lstStyle>
            <a:lvl1pPr>
              <a:defRPr sz="1759" b="1" i="0">
                <a:solidFill>
                  <a:srgbClr val="6D88C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85875" y="1344989"/>
            <a:ext cx="8938361" cy="1997022"/>
          </a:xfrm>
        </p:spPr>
        <p:txBody>
          <a:bodyPr lIns="0" tIns="0" rIns="0" bIns="0"/>
          <a:lstStyle>
            <a:lvl1pPr>
              <a:defRPr sz="12977" b="0" i="0">
                <a:solidFill>
                  <a:srgbClr val="1E275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BEA99-C7B7-2648-84DE-6B1C27D49DDC}" type="datetime1">
              <a:rPr lang="en-US" smtClean="0"/>
              <a:t>5/12/2023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5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9938" y="574977"/>
            <a:ext cx="3021428" cy="270715"/>
          </a:xfrm>
        </p:spPr>
        <p:txBody>
          <a:bodyPr lIns="0" tIns="0" rIns="0" bIns="0"/>
          <a:lstStyle>
            <a:lvl1pPr>
              <a:defRPr sz="1759" b="1" i="0">
                <a:solidFill>
                  <a:srgbClr val="6D88C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293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293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2210D-2582-B04D-AAD8-9A79CF9847D5}" type="datetime1">
              <a:rPr lang="en-US" smtClean="0"/>
              <a:t>5/12/2023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2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0104100" h="11303000">
                <a:moveTo>
                  <a:pt x="20104100" y="0"/>
                </a:moveTo>
                <a:lnTo>
                  <a:pt x="0" y="0"/>
                </a:lnTo>
                <a:lnTo>
                  <a:pt x="0" y="11303000"/>
                </a:lnTo>
                <a:lnTo>
                  <a:pt x="20104100" y="11303000"/>
                </a:lnTo>
                <a:lnTo>
                  <a:pt x="20104100" y="0"/>
                </a:lnTo>
                <a:close/>
              </a:path>
            </a:pathLst>
          </a:custGeom>
          <a:solidFill>
            <a:srgbClr val="1E27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9938" y="574977"/>
            <a:ext cx="3021428" cy="270715"/>
          </a:xfrm>
        </p:spPr>
        <p:txBody>
          <a:bodyPr lIns="0" tIns="0" rIns="0" bIns="0"/>
          <a:lstStyle>
            <a:lvl1pPr>
              <a:defRPr sz="1759" b="1" i="0">
                <a:solidFill>
                  <a:srgbClr val="6D88C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3926D-06D0-0D48-8249-19630DBA9C70}" type="datetime1">
              <a:rPr lang="en-US" smtClean="0"/>
              <a:t>5/12/2023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1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E305E-E8BA-F54A-9079-7413D76CBF2F}" type="datetime1">
              <a:rPr lang="en-US" smtClean="0"/>
              <a:t>5/12/2023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3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838201" y="6356350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9pPr>
          </a:lstStyle>
          <a:p>
            <a:fld id="{F8ACF638-0318-B245-A28E-D96D1AA1C827}" type="datetime1">
              <a:rPr lang="en-US" smtClean="0"/>
              <a:t>5/12/2023</a:t>
            </a:fld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Verdana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119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rtl="0"/>
            <a:fld id="{00000000-1234-1234-1234-123412341234}" type="slidenum">
              <a:rPr lang="en" smtClean="0"/>
              <a:pPr rtl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026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99938" y="574977"/>
            <a:ext cx="3021428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6D88C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85875" y="1344989"/>
            <a:ext cx="8938361" cy="3293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400" b="0" i="0">
                <a:solidFill>
                  <a:srgbClr val="1E275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2236D-A93C-8D4B-95F3-D830967CAA9D}" type="datetime1">
              <a:rPr lang="en-US" smtClean="0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58187" y="6472346"/>
            <a:ext cx="199863" cy="1306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9" b="0" i="0">
                <a:solidFill>
                  <a:srgbClr val="1E2759"/>
                </a:solidFill>
                <a:latin typeface="Arial"/>
                <a:cs typeface="Arial"/>
              </a:defRPr>
            </a:lvl1pPr>
          </a:lstStyle>
          <a:p>
            <a:pPr marL="30805">
              <a:spcBef>
                <a:spcPts val="12"/>
              </a:spcBef>
            </a:pPr>
            <a:fld id="{81D60167-4931-47E6-BA6A-407CBD079E47}" type="slidenum">
              <a:rPr lang="en-GB" spc="-15" smtClean="0">
                <a:solidFill>
                  <a:srgbClr val="FFFFFF"/>
                </a:solidFill>
              </a:rPr>
              <a:pPr marL="30805">
                <a:spcBef>
                  <a:spcPts val="12"/>
                </a:spcBef>
              </a:pPr>
              <a:t>‹#›</a:t>
            </a:fld>
            <a:endParaRPr lang="en-GB" spc="-1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97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4"/>
          <p:cNvSpPr/>
          <p:nvPr/>
        </p:nvSpPr>
        <p:spPr>
          <a:xfrm>
            <a:off x="2995" y="4851677"/>
            <a:ext cx="12186010" cy="971522"/>
          </a:xfrm>
          <a:prstGeom prst="rect">
            <a:avLst/>
          </a:prstGeom>
          <a:solidFill>
            <a:srgbClr val="1C3180"/>
          </a:solidFill>
          <a:ln>
            <a:noFill/>
          </a:ln>
        </p:spPr>
        <p:txBody>
          <a:bodyPr spcFirstLastPara="1" wrap="square" lIns="91389" tIns="45677" rIns="91389" bIns="45677" anchor="ctr" anchorCtr="0">
            <a:noAutofit/>
          </a:bodyPr>
          <a:lstStyle/>
          <a:p>
            <a:pPr algn="ctr" defTabSz="554492">
              <a:buClr>
                <a:prstClr val="white"/>
              </a:buClr>
              <a:buSzPts val="1400"/>
            </a:pPr>
            <a:endParaRPr sz="1866" ker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7" name="Google Shape;367;p64"/>
          <p:cNvSpPr/>
          <p:nvPr/>
        </p:nvSpPr>
        <p:spPr>
          <a:xfrm>
            <a:off x="3945529" y="4248868"/>
            <a:ext cx="4523159" cy="1566259"/>
          </a:xfrm>
          <a:custGeom>
            <a:avLst/>
            <a:gdLst/>
            <a:ahLst/>
            <a:cxnLst/>
            <a:rect l="l" t="t" r="r" b="b"/>
            <a:pathLst>
              <a:path w="4525383" h="1567030" extrusionOk="0">
                <a:moveTo>
                  <a:pt x="1807284" y="71717"/>
                </a:moveTo>
                <a:lnTo>
                  <a:pt x="1814456" y="580913"/>
                </a:lnTo>
                <a:lnTo>
                  <a:pt x="1595717" y="867783"/>
                </a:lnTo>
                <a:lnTo>
                  <a:pt x="1452282" y="925157"/>
                </a:lnTo>
                <a:lnTo>
                  <a:pt x="1251473" y="1079350"/>
                </a:lnTo>
                <a:lnTo>
                  <a:pt x="996875" y="1143896"/>
                </a:lnTo>
                <a:lnTo>
                  <a:pt x="849854" y="1151068"/>
                </a:lnTo>
                <a:lnTo>
                  <a:pt x="727934" y="1222785"/>
                </a:lnTo>
                <a:lnTo>
                  <a:pt x="333487" y="1341120"/>
                </a:lnTo>
                <a:lnTo>
                  <a:pt x="663388" y="1301675"/>
                </a:lnTo>
                <a:lnTo>
                  <a:pt x="857025" y="1226371"/>
                </a:lnTo>
                <a:lnTo>
                  <a:pt x="914400" y="1222785"/>
                </a:lnTo>
                <a:lnTo>
                  <a:pt x="799651" y="1330362"/>
                </a:lnTo>
                <a:lnTo>
                  <a:pt x="631115" y="1416423"/>
                </a:lnTo>
                <a:lnTo>
                  <a:pt x="423134" y="1470211"/>
                </a:lnTo>
                <a:lnTo>
                  <a:pt x="175708" y="1491727"/>
                </a:lnTo>
                <a:lnTo>
                  <a:pt x="0" y="1491727"/>
                </a:lnTo>
                <a:lnTo>
                  <a:pt x="222324" y="1531171"/>
                </a:lnTo>
                <a:lnTo>
                  <a:pt x="527124" y="1495313"/>
                </a:lnTo>
                <a:lnTo>
                  <a:pt x="706418" y="1470211"/>
                </a:lnTo>
                <a:lnTo>
                  <a:pt x="602428" y="1556273"/>
                </a:lnTo>
                <a:lnTo>
                  <a:pt x="713590" y="1556273"/>
                </a:lnTo>
                <a:lnTo>
                  <a:pt x="835510" y="1427181"/>
                </a:lnTo>
                <a:lnTo>
                  <a:pt x="835510" y="1559858"/>
                </a:lnTo>
                <a:lnTo>
                  <a:pt x="892884" y="1559858"/>
                </a:lnTo>
                <a:lnTo>
                  <a:pt x="896470" y="1473797"/>
                </a:lnTo>
                <a:lnTo>
                  <a:pt x="953844" y="1380564"/>
                </a:lnTo>
                <a:lnTo>
                  <a:pt x="1387736" y="1136724"/>
                </a:lnTo>
                <a:lnTo>
                  <a:pt x="1463040" y="1133138"/>
                </a:lnTo>
                <a:lnTo>
                  <a:pt x="1455868" y="1215614"/>
                </a:lnTo>
                <a:lnTo>
                  <a:pt x="1319604" y="1298089"/>
                </a:lnTo>
                <a:lnTo>
                  <a:pt x="1287331" y="1434353"/>
                </a:lnTo>
                <a:lnTo>
                  <a:pt x="1276574" y="1484555"/>
                </a:lnTo>
                <a:lnTo>
                  <a:pt x="1233543" y="1552687"/>
                </a:lnTo>
                <a:lnTo>
                  <a:pt x="1280160" y="1552687"/>
                </a:lnTo>
                <a:lnTo>
                  <a:pt x="1294503" y="1534757"/>
                </a:lnTo>
                <a:lnTo>
                  <a:pt x="1301675" y="1559858"/>
                </a:lnTo>
                <a:lnTo>
                  <a:pt x="1337534" y="1549101"/>
                </a:lnTo>
                <a:lnTo>
                  <a:pt x="1376978" y="1484555"/>
                </a:lnTo>
                <a:lnTo>
                  <a:pt x="1559858" y="1240715"/>
                </a:lnTo>
                <a:lnTo>
                  <a:pt x="1606475" y="1161825"/>
                </a:lnTo>
                <a:lnTo>
                  <a:pt x="1678193" y="1143896"/>
                </a:lnTo>
                <a:lnTo>
                  <a:pt x="1699708" y="1168997"/>
                </a:lnTo>
                <a:lnTo>
                  <a:pt x="1706880" y="1183341"/>
                </a:lnTo>
                <a:lnTo>
                  <a:pt x="1631576" y="1434353"/>
                </a:lnTo>
                <a:lnTo>
                  <a:pt x="1574202" y="1463040"/>
                </a:lnTo>
                <a:lnTo>
                  <a:pt x="1538343" y="1556273"/>
                </a:lnTo>
                <a:lnTo>
                  <a:pt x="1631576" y="1556273"/>
                </a:lnTo>
                <a:lnTo>
                  <a:pt x="1642334" y="1513242"/>
                </a:lnTo>
                <a:lnTo>
                  <a:pt x="1735567" y="1445110"/>
                </a:lnTo>
                <a:lnTo>
                  <a:pt x="1771425" y="1559858"/>
                </a:lnTo>
                <a:lnTo>
                  <a:pt x="1818042" y="1549101"/>
                </a:lnTo>
                <a:lnTo>
                  <a:pt x="1764254" y="1398494"/>
                </a:lnTo>
                <a:lnTo>
                  <a:pt x="1850315" y="1176169"/>
                </a:lnTo>
                <a:lnTo>
                  <a:pt x="1943548" y="1197684"/>
                </a:lnTo>
                <a:lnTo>
                  <a:pt x="1990164" y="1240715"/>
                </a:lnTo>
                <a:lnTo>
                  <a:pt x="2004508" y="1366221"/>
                </a:lnTo>
                <a:lnTo>
                  <a:pt x="1907689" y="1559858"/>
                </a:lnTo>
                <a:lnTo>
                  <a:pt x="2043953" y="1556273"/>
                </a:lnTo>
                <a:lnTo>
                  <a:pt x="2054710" y="1509656"/>
                </a:lnTo>
                <a:lnTo>
                  <a:pt x="2069054" y="1556273"/>
                </a:lnTo>
                <a:lnTo>
                  <a:pt x="2219661" y="1559858"/>
                </a:lnTo>
                <a:lnTo>
                  <a:pt x="2173044" y="1520414"/>
                </a:lnTo>
                <a:lnTo>
                  <a:pt x="2173044" y="1470211"/>
                </a:lnTo>
                <a:lnTo>
                  <a:pt x="2244762" y="1359049"/>
                </a:lnTo>
                <a:lnTo>
                  <a:pt x="2266277" y="1251473"/>
                </a:lnTo>
                <a:lnTo>
                  <a:pt x="2277035" y="1215614"/>
                </a:lnTo>
                <a:lnTo>
                  <a:pt x="2345167" y="1194098"/>
                </a:lnTo>
                <a:lnTo>
                  <a:pt x="2452743" y="1294503"/>
                </a:lnTo>
                <a:lnTo>
                  <a:pt x="2510117" y="1423595"/>
                </a:lnTo>
                <a:lnTo>
                  <a:pt x="2456329" y="1567030"/>
                </a:lnTo>
                <a:lnTo>
                  <a:pt x="2624865" y="1556273"/>
                </a:lnTo>
                <a:lnTo>
                  <a:pt x="2585421" y="1459454"/>
                </a:lnTo>
                <a:lnTo>
                  <a:pt x="2574663" y="1333948"/>
                </a:lnTo>
                <a:lnTo>
                  <a:pt x="2481430" y="1204856"/>
                </a:lnTo>
                <a:lnTo>
                  <a:pt x="2696583" y="1269402"/>
                </a:lnTo>
                <a:lnTo>
                  <a:pt x="2850776" y="1387736"/>
                </a:lnTo>
                <a:lnTo>
                  <a:pt x="2929665" y="1488141"/>
                </a:lnTo>
                <a:lnTo>
                  <a:pt x="2954767" y="1559858"/>
                </a:lnTo>
                <a:lnTo>
                  <a:pt x="3026484" y="1559858"/>
                </a:lnTo>
                <a:lnTo>
                  <a:pt x="2983454" y="1477383"/>
                </a:lnTo>
                <a:lnTo>
                  <a:pt x="3148404" y="1527585"/>
                </a:lnTo>
                <a:lnTo>
                  <a:pt x="3191435" y="1559858"/>
                </a:lnTo>
                <a:lnTo>
                  <a:pt x="3273910" y="1559858"/>
                </a:lnTo>
                <a:lnTo>
                  <a:pt x="3227294" y="1524000"/>
                </a:lnTo>
                <a:lnTo>
                  <a:pt x="3381487" y="1502484"/>
                </a:lnTo>
                <a:lnTo>
                  <a:pt x="3438861" y="1466625"/>
                </a:lnTo>
                <a:lnTo>
                  <a:pt x="3284668" y="1488141"/>
                </a:lnTo>
                <a:lnTo>
                  <a:pt x="3137647" y="1473797"/>
                </a:lnTo>
                <a:lnTo>
                  <a:pt x="3012141" y="1391322"/>
                </a:lnTo>
                <a:lnTo>
                  <a:pt x="2822089" y="1194098"/>
                </a:lnTo>
                <a:lnTo>
                  <a:pt x="3051585" y="1226371"/>
                </a:lnTo>
                <a:lnTo>
                  <a:pt x="3230880" y="1283745"/>
                </a:lnTo>
                <a:lnTo>
                  <a:pt x="3664771" y="1498898"/>
                </a:lnTo>
                <a:lnTo>
                  <a:pt x="3772348" y="1563444"/>
                </a:lnTo>
                <a:lnTo>
                  <a:pt x="3955228" y="1559858"/>
                </a:lnTo>
                <a:lnTo>
                  <a:pt x="3861995" y="1502484"/>
                </a:lnTo>
                <a:lnTo>
                  <a:pt x="3747247" y="1477383"/>
                </a:lnTo>
                <a:lnTo>
                  <a:pt x="3550023" y="1337534"/>
                </a:lnTo>
                <a:lnTo>
                  <a:pt x="3338456" y="1226371"/>
                </a:lnTo>
                <a:lnTo>
                  <a:pt x="3524922" y="1212028"/>
                </a:lnTo>
                <a:lnTo>
                  <a:pt x="3826136" y="1269402"/>
                </a:lnTo>
                <a:lnTo>
                  <a:pt x="3962400" y="1376978"/>
                </a:lnTo>
                <a:lnTo>
                  <a:pt x="4249270" y="1506070"/>
                </a:lnTo>
                <a:lnTo>
                  <a:pt x="4320988" y="1559858"/>
                </a:lnTo>
                <a:lnTo>
                  <a:pt x="4364018" y="1552687"/>
                </a:lnTo>
                <a:lnTo>
                  <a:pt x="4270785" y="1466625"/>
                </a:lnTo>
                <a:lnTo>
                  <a:pt x="4005430" y="1323190"/>
                </a:lnTo>
                <a:lnTo>
                  <a:pt x="4335331" y="1398494"/>
                </a:lnTo>
                <a:lnTo>
                  <a:pt x="4525383" y="1398494"/>
                </a:lnTo>
                <a:lnTo>
                  <a:pt x="3560781" y="1090108"/>
                </a:lnTo>
                <a:lnTo>
                  <a:pt x="3223708" y="1111623"/>
                </a:lnTo>
                <a:lnTo>
                  <a:pt x="2929665" y="1050663"/>
                </a:lnTo>
                <a:lnTo>
                  <a:pt x="2786230" y="971774"/>
                </a:lnTo>
                <a:lnTo>
                  <a:pt x="2642795" y="803237"/>
                </a:lnTo>
                <a:lnTo>
                  <a:pt x="2517289" y="545054"/>
                </a:lnTo>
                <a:lnTo>
                  <a:pt x="2474258" y="247425"/>
                </a:lnTo>
                <a:lnTo>
                  <a:pt x="2506531" y="0"/>
                </a:lnTo>
                <a:lnTo>
                  <a:pt x="1800113" y="0"/>
                </a:lnTo>
                <a:lnTo>
                  <a:pt x="1807284" y="71717"/>
                </a:lnTo>
                <a:close/>
              </a:path>
            </a:pathLst>
          </a:custGeom>
          <a:solidFill>
            <a:srgbClr val="204D9E"/>
          </a:solidFill>
          <a:ln>
            <a:noFill/>
          </a:ln>
        </p:spPr>
        <p:txBody>
          <a:bodyPr spcFirstLastPara="1" wrap="square" lIns="91389" tIns="45677" rIns="91389" bIns="45677" anchor="ctr" anchorCtr="0">
            <a:noAutofit/>
          </a:bodyPr>
          <a:lstStyle/>
          <a:p>
            <a:pPr algn="ctr" defTabSz="554492">
              <a:buClr>
                <a:prstClr val="white"/>
              </a:buClr>
              <a:buSzPts val="1400"/>
            </a:pPr>
            <a:endParaRPr sz="1866" ker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8" name="Google Shape;368;p64"/>
          <p:cNvSpPr txBox="1"/>
          <p:nvPr/>
        </p:nvSpPr>
        <p:spPr>
          <a:xfrm>
            <a:off x="2995" y="4870926"/>
            <a:ext cx="4841220" cy="850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100"/>
            </a:pPr>
            <a:r>
              <a:rPr lang="en" sz="1333" b="1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CATEGORY TRUTH</a:t>
            </a:r>
            <a:endParaRPr sz="1333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199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Trusted products that solve a nutritional gap or growth setback and provide ​a meaningful and tangible result and in turn a sense of reassurance​</a:t>
            </a:r>
            <a:endParaRPr sz="1199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9" name="Google Shape;369;p64"/>
          <p:cNvSpPr/>
          <p:nvPr/>
        </p:nvSpPr>
        <p:spPr>
          <a:xfrm>
            <a:off x="2995" y="5803980"/>
            <a:ext cx="12186010" cy="1061078"/>
          </a:xfrm>
          <a:prstGeom prst="rect">
            <a:avLst/>
          </a:prstGeom>
          <a:solidFill>
            <a:srgbClr val="1E55A7"/>
          </a:solidFill>
          <a:ln>
            <a:noFill/>
          </a:ln>
        </p:spPr>
        <p:txBody>
          <a:bodyPr spcFirstLastPara="1" wrap="square" lIns="91389" tIns="45677" rIns="91389" bIns="45677" anchor="ctr" anchorCtr="0">
            <a:noAutofit/>
          </a:bodyPr>
          <a:lstStyle/>
          <a:p>
            <a:pPr algn="ctr" defTabSz="554492">
              <a:buClr>
                <a:prstClr val="white"/>
              </a:buClr>
              <a:buSzPts val="1400"/>
            </a:pPr>
            <a:endParaRPr sz="1866" ker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70" name="Google Shape;370;p64"/>
          <p:cNvGrpSpPr/>
          <p:nvPr/>
        </p:nvGrpSpPr>
        <p:grpSpPr>
          <a:xfrm>
            <a:off x="3673954" y="486477"/>
            <a:ext cx="4891998" cy="3782955"/>
            <a:chOff x="6327381" y="485029"/>
            <a:chExt cx="4894402" cy="3784815"/>
          </a:xfrm>
        </p:grpSpPr>
        <p:sp>
          <p:nvSpPr>
            <p:cNvPr id="371" name="Google Shape;371;p64"/>
            <p:cNvSpPr/>
            <p:nvPr/>
          </p:nvSpPr>
          <p:spPr>
            <a:xfrm>
              <a:off x="6389079" y="485029"/>
              <a:ext cx="2703300" cy="27033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2" name="Google Shape;372;p64"/>
            <p:cNvSpPr/>
            <p:nvPr/>
          </p:nvSpPr>
          <p:spPr>
            <a:xfrm>
              <a:off x="8448467" y="485029"/>
              <a:ext cx="2703300" cy="27033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3" name="Google Shape;373;p64"/>
            <p:cNvSpPr/>
            <p:nvPr/>
          </p:nvSpPr>
          <p:spPr>
            <a:xfrm>
              <a:off x="9672204" y="3213244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4" name="Google Shape;374;p64"/>
            <p:cNvSpPr/>
            <p:nvPr/>
          </p:nvSpPr>
          <p:spPr>
            <a:xfrm>
              <a:off x="8972488" y="3149633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5" name="Google Shape;375;p64"/>
            <p:cNvSpPr/>
            <p:nvPr/>
          </p:nvSpPr>
          <p:spPr>
            <a:xfrm>
              <a:off x="10165183" y="2728214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6" name="Google Shape;376;p64"/>
            <p:cNvSpPr/>
            <p:nvPr/>
          </p:nvSpPr>
          <p:spPr>
            <a:xfrm>
              <a:off x="6809389" y="3204679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7" name="Google Shape;377;p64"/>
            <p:cNvSpPr/>
            <p:nvPr/>
          </p:nvSpPr>
          <p:spPr>
            <a:xfrm>
              <a:off x="6327381" y="2718733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8" name="Google Shape;378;p64"/>
            <p:cNvSpPr/>
            <p:nvPr/>
          </p:nvSpPr>
          <p:spPr>
            <a:xfrm>
              <a:off x="7441481" y="3125629"/>
              <a:ext cx="1056600" cy="1056600"/>
            </a:xfrm>
            <a:prstGeom prst="ellipse">
              <a:avLst/>
            </a:prstGeom>
            <a:solidFill>
              <a:srgbClr val="1E3583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379" name="Google Shape;379;p64"/>
          <p:cNvGrpSpPr/>
          <p:nvPr/>
        </p:nvGrpSpPr>
        <p:grpSpPr>
          <a:xfrm>
            <a:off x="3195965" y="5659"/>
            <a:ext cx="5800187" cy="3588365"/>
            <a:chOff x="-1" y="3975"/>
            <a:chExt cx="5803038" cy="3590129"/>
          </a:xfrm>
        </p:grpSpPr>
        <p:sp>
          <p:nvSpPr>
            <p:cNvPr id="380" name="Google Shape;380;p64"/>
            <p:cNvSpPr/>
            <p:nvPr/>
          </p:nvSpPr>
          <p:spPr>
            <a:xfrm>
              <a:off x="-1" y="1550504"/>
              <a:ext cx="2043600" cy="2043600"/>
            </a:xfrm>
            <a:prstGeom prst="ellipse">
              <a:avLst/>
            </a:prstGeom>
            <a:solidFill>
              <a:srgbClr val="6E78D9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1" name="Google Shape;381;p64"/>
            <p:cNvSpPr/>
            <p:nvPr/>
          </p:nvSpPr>
          <p:spPr>
            <a:xfrm>
              <a:off x="3759437" y="1550504"/>
              <a:ext cx="2043600" cy="2043600"/>
            </a:xfrm>
            <a:prstGeom prst="ellipse">
              <a:avLst/>
            </a:prstGeom>
            <a:solidFill>
              <a:srgbClr val="6E78D9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2" name="Google Shape;382;p64"/>
            <p:cNvSpPr/>
            <p:nvPr/>
          </p:nvSpPr>
          <p:spPr>
            <a:xfrm>
              <a:off x="1391479" y="3975"/>
              <a:ext cx="3065100" cy="3065100"/>
            </a:xfrm>
            <a:prstGeom prst="ellipse">
              <a:avLst/>
            </a:prstGeom>
            <a:solidFill>
              <a:srgbClr val="6E78D9"/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383" name="Google Shape;383;p64"/>
          <p:cNvSpPr txBox="1"/>
          <p:nvPr/>
        </p:nvSpPr>
        <p:spPr>
          <a:xfrm>
            <a:off x="4902134" y="662735"/>
            <a:ext cx="2387626" cy="29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000"/>
            </a:pPr>
            <a:r>
              <a:rPr lang="en" sz="1333" b="1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DISTINCTIVE BRAND ASSETS</a:t>
            </a:r>
            <a:endParaRPr sz="1333" b="1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4" name="Google Shape;384;p64"/>
          <p:cNvGrpSpPr/>
          <p:nvPr/>
        </p:nvGrpSpPr>
        <p:grpSpPr>
          <a:xfrm>
            <a:off x="4067671" y="5790041"/>
            <a:ext cx="4408409" cy="1069449"/>
            <a:chOff x="4066674" y="5781675"/>
            <a:chExt cx="4410576" cy="1069975"/>
          </a:xfrm>
        </p:grpSpPr>
        <p:sp>
          <p:nvSpPr>
            <p:cNvPr id="385" name="Google Shape;385;p64"/>
            <p:cNvSpPr/>
            <p:nvPr/>
          </p:nvSpPr>
          <p:spPr>
            <a:xfrm>
              <a:off x="4066674" y="5802659"/>
              <a:ext cx="598141" cy="257819"/>
            </a:xfrm>
            <a:custGeom>
              <a:avLst/>
              <a:gdLst/>
              <a:ahLst/>
              <a:cxnLst/>
              <a:rect l="l" t="t" r="r" b="b"/>
              <a:pathLst>
                <a:path w="598141" h="257819" extrusionOk="0">
                  <a:moveTo>
                    <a:pt x="488138" y="3437"/>
                  </a:moveTo>
                  <a:lnTo>
                    <a:pt x="409073" y="65314"/>
                  </a:lnTo>
                  <a:lnTo>
                    <a:pt x="333446" y="168442"/>
                  </a:lnTo>
                  <a:lnTo>
                    <a:pt x="271570" y="213130"/>
                  </a:lnTo>
                  <a:lnTo>
                    <a:pt x="137503" y="223443"/>
                  </a:lnTo>
                  <a:lnTo>
                    <a:pt x="0" y="202818"/>
                  </a:lnTo>
                  <a:lnTo>
                    <a:pt x="182192" y="257819"/>
                  </a:lnTo>
                  <a:lnTo>
                    <a:pt x="347197" y="223443"/>
                  </a:lnTo>
                  <a:lnTo>
                    <a:pt x="446887" y="116878"/>
                  </a:lnTo>
                  <a:lnTo>
                    <a:pt x="598141" y="0"/>
                  </a:lnTo>
                  <a:lnTo>
                    <a:pt x="488138" y="3437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6" name="Google Shape;386;p64"/>
            <p:cNvSpPr/>
            <p:nvPr/>
          </p:nvSpPr>
          <p:spPr>
            <a:xfrm>
              <a:off x="4558250" y="5806096"/>
              <a:ext cx="281882" cy="433137"/>
            </a:xfrm>
            <a:custGeom>
              <a:avLst/>
              <a:gdLst/>
              <a:ahLst/>
              <a:cxnLst/>
              <a:rect l="l" t="t" r="r" b="b"/>
              <a:pathLst>
                <a:path w="281882" h="433137" extrusionOk="0">
                  <a:moveTo>
                    <a:pt x="220006" y="0"/>
                  </a:moveTo>
                  <a:lnTo>
                    <a:pt x="281882" y="0"/>
                  </a:lnTo>
                  <a:lnTo>
                    <a:pt x="271570" y="89378"/>
                  </a:lnTo>
                  <a:lnTo>
                    <a:pt x="230318" y="268133"/>
                  </a:lnTo>
                  <a:lnTo>
                    <a:pt x="140941" y="378136"/>
                  </a:lnTo>
                  <a:lnTo>
                    <a:pt x="0" y="433137"/>
                  </a:lnTo>
                  <a:lnTo>
                    <a:pt x="147816" y="323134"/>
                  </a:lnTo>
                  <a:lnTo>
                    <a:pt x="199380" y="206256"/>
                  </a:lnTo>
                  <a:lnTo>
                    <a:pt x="220006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7" name="Google Shape;387;p64"/>
            <p:cNvSpPr/>
            <p:nvPr/>
          </p:nvSpPr>
          <p:spPr>
            <a:xfrm>
              <a:off x="4889500" y="5797550"/>
              <a:ext cx="339725" cy="136525"/>
            </a:xfrm>
            <a:custGeom>
              <a:avLst/>
              <a:gdLst/>
              <a:ahLst/>
              <a:cxnLst/>
              <a:rect l="l" t="t" r="r" b="b"/>
              <a:pathLst>
                <a:path w="339725" h="136525" extrusionOk="0">
                  <a:moveTo>
                    <a:pt x="288925" y="3175"/>
                  </a:moveTo>
                  <a:lnTo>
                    <a:pt x="190500" y="85725"/>
                  </a:lnTo>
                  <a:lnTo>
                    <a:pt x="149225" y="114300"/>
                  </a:lnTo>
                  <a:lnTo>
                    <a:pt x="0" y="136525"/>
                  </a:lnTo>
                  <a:lnTo>
                    <a:pt x="206375" y="130175"/>
                  </a:lnTo>
                  <a:lnTo>
                    <a:pt x="288925" y="76200"/>
                  </a:lnTo>
                  <a:lnTo>
                    <a:pt x="339725" y="0"/>
                  </a:lnTo>
                  <a:lnTo>
                    <a:pt x="288925" y="3175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8" name="Google Shape;388;p64"/>
            <p:cNvSpPr/>
            <p:nvPr/>
          </p:nvSpPr>
          <p:spPr>
            <a:xfrm>
              <a:off x="5156200" y="5791200"/>
              <a:ext cx="130175" cy="212725"/>
            </a:xfrm>
            <a:custGeom>
              <a:avLst/>
              <a:gdLst/>
              <a:ahLst/>
              <a:cxnLst/>
              <a:rect l="l" t="t" r="r" b="b"/>
              <a:pathLst>
                <a:path w="130175" h="212725" extrusionOk="0">
                  <a:moveTo>
                    <a:pt x="130175" y="3175"/>
                  </a:moveTo>
                  <a:lnTo>
                    <a:pt x="104775" y="158750"/>
                  </a:lnTo>
                  <a:lnTo>
                    <a:pt x="0" y="212725"/>
                  </a:lnTo>
                  <a:lnTo>
                    <a:pt x="69850" y="142875"/>
                  </a:lnTo>
                  <a:lnTo>
                    <a:pt x="88900" y="57150"/>
                  </a:lnTo>
                  <a:lnTo>
                    <a:pt x="82550" y="6350"/>
                  </a:lnTo>
                  <a:lnTo>
                    <a:pt x="73025" y="0"/>
                  </a:lnTo>
                  <a:lnTo>
                    <a:pt x="130175" y="3175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9" name="Google Shape;389;p64"/>
            <p:cNvSpPr/>
            <p:nvPr/>
          </p:nvSpPr>
          <p:spPr>
            <a:xfrm>
              <a:off x="5045075" y="5794375"/>
              <a:ext cx="536575" cy="565150"/>
            </a:xfrm>
            <a:custGeom>
              <a:avLst/>
              <a:gdLst/>
              <a:ahLst/>
              <a:cxnLst/>
              <a:rect l="l" t="t" r="r" b="b"/>
              <a:pathLst>
                <a:path w="536575" h="565150" extrusionOk="0">
                  <a:moveTo>
                    <a:pt x="450850" y="0"/>
                  </a:moveTo>
                  <a:lnTo>
                    <a:pt x="536575" y="6350"/>
                  </a:lnTo>
                  <a:lnTo>
                    <a:pt x="501650" y="111125"/>
                  </a:lnTo>
                  <a:lnTo>
                    <a:pt x="444500" y="171450"/>
                  </a:lnTo>
                  <a:lnTo>
                    <a:pt x="479425" y="330200"/>
                  </a:lnTo>
                  <a:lnTo>
                    <a:pt x="447675" y="419100"/>
                  </a:lnTo>
                  <a:lnTo>
                    <a:pt x="333375" y="495300"/>
                  </a:lnTo>
                  <a:lnTo>
                    <a:pt x="441325" y="368300"/>
                  </a:lnTo>
                  <a:lnTo>
                    <a:pt x="431800" y="263525"/>
                  </a:lnTo>
                  <a:lnTo>
                    <a:pt x="390525" y="200025"/>
                  </a:lnTo>
                  <a:lnTo>
                    <a:pt x="250825" y="298450"/>
                  </a:lnTo>
                  <a:lnTo>
                    <a:pt x="114300" y="327025"/>
                  </a:lnTo>
                  <a:lnTo>
                    <a:pt x="41275" y="396875"/>
                  </a:lnTo>
                  <a:lnTo>
                    <a:pt x="0" y="565150"/>
                  </a:lnTo>
                  <a:cubicBezTo>
                    <a:pt x="1058" y="506942"/>
                    <a:pt x="2117" y="448733"/>
                    <a:pt x="3175" y="390525"/>
                  </a:cubicBezTo>
                  <a:lnTo>
                    <a:pt x="92075" y="288925"/>
                  </a:lnTo>
                  <a:lnTo>
                    <a:pt x="222250" y="257175"/>
                  </a:lnTo>
                  <a:lnTo>
                    <a:pt x="333375" y="187325"/>
                  </a:lnTo>
                  <a:lnTo>
                    <a:pt x="441325" y="73025"/>
                  </a:lnTo>
                  <a:lnTo>
                    <a:pt x="450850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0" name="Google Shape;390;p64"/>
            <p:cNvSpPr/>
            <p:nvPr/>
          </p:nvSpPr>
          <p:spPr>
            <a:xfrm>
              <a:off x="5676900" y="5797550"/>
              <a:ext cx="98425" cy="161925"/>
            </a:xfrm>
            <a:custGeom>
              <a:avLst/>
              <a:gdLst/>
              <a:ahLst/>
              <a:cxnLst/>
              <a:rect l="l" t="t" r="r" b="b"/>
              <a:pathLst>
                <a:path w="98425" h="161925" extrusionOk="0">
                  <a:moveTo>
                    <a:pt x="44450" y="0"/>
                  </a:moveTo>
                  <a:lnTo>
                    <a:pt x="44450" y="53975"/>
                  </a:lnTo>
                  <a:lnTo>
                    <a:pt x="0" y="161925"/>
                  </a:lnTo>
                  <a:lnTo>
                    <a:pt x="92075" y="53975"/>
                  </a:lnTo>
                  <a:lnTo>
                    <a:pt x="98425" y="3175"/>
                  </a:lnTo>
                  <a:lnTo>
                    <a:pt x="44450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1" name="Google Shape;391;p64"/>
            <p:cNvSpPr/>
            <p:nvPr/>
          </p:nvSpPr>
          <p:spPr>
            <a:xfrm>
              <a:off x="5594350" y="5781675"/>
              <a:ext cx="790575" cy="1069975"/>
            </a:xfrm>
            <a:custGeom>
              <a:avLst/>
              <a:gdLst/>
              <a:ahLst/>
              <a:cxnLst/>
              <a:rect l="l" t="t" r="r" b="b"/>
              <a:pathLst>
                <a:path w="790575" h="1069975" extrusionOk="0">
                  <a:moveTo>
                    <a:pt x="266700" y="9525"/>
                  </a:moveTo>
                  <a:lnTo>
                    <a:pt x="203200" y="184150"/>
                  </a:lnTo>
                  <a:lnTo>
                    <a:pt x="92075" y="263525"/>
                  </a:lnTo>
                  <a:lnTo>
                    <a:pt x="6350" y="495300"/>
                  </a:lnTo>
                  <a:lnTo>
                    <a:pt x="0" y="749300"/>
                  </a:lnTo>
                  <a:lnTo>
                    <a:pt x="34925" y="895350"/>
                  </a:lnTo>
                  <a:lnTo>
                    <a:pt x="117475" y="1012825"/>
                  </a:lnTo>
                  <a:lnTo>
                    <a:pt x="209550" y="1069975"/>
                  </a:lnTo>
                  <a:lnTo>
                    <a:pt x="69850" y="885825"/>
                  </a:lnTo>
                  <a:lnTo>
                    <a:pt x="41275" y="711200"/>
                  </a:lnTo>
                  <a:lnTo>
                    <a:pt x="79375" y="504825"/>
                  </a:lnTo>
                  <a:lnTo>
                    <a:pt x="120650" y="425450"/>
                  </a:lnTo>
                  <a:lnTo>
                    <a:pt x="146050" y="552450"/>
                  </a:lnTo>
                  <a:lnTo>
                    <a:pt x="260350" y="787400"/>
                  </a:lnTo>
                  <a:lnTo>
                    <a:pt x="263525" y="885825"/>
                  </a:lnTo>
                  <a:lnTo>
                    <a:pt x="247650" y="955675"/>
                  </a:lnTo>
                  <a:lnTo>
                    <a:pt x="311150" y="854075"/>
                  </a:lnTo>
                  <a:lnTo>
                    <a:pt x="257175" y="676275"/>
                  </a:lnTo>
                  <a:lnTo>
                    <a:pt x="184150" y="527050"/>
                  </a:lnTo>
                  <a:lnTo>
                    <a:pt x="177800" y="422275"/>
                  </a:lnTo>
                  <a:lnTo>
                    <a:pt x="212725" y="292100"/>
                  </a:lnTo>
                  <a:lnTo>
                    <a:pt x="292100" y="215900"/>
                  </a:lnTo>
                  <a:lnTo>
                    <a:pt x="361950" y="342900"/>
                  </a:lnTo>
                  <a:lnTo>
                    <a:pt x="352425" y="469900"/>
                  </a:lnTo>
                  <a:lnTo>
                    <a:pt x="307975" y="552450"/>
                  </a:lnTo>
                  <a:lnTo>
                    <a:pt x="425450" y="793750"/>
                  </a:lnTo>
                  <a:lnTo>
                    <a:pt x="355600" y="558800"/>
                  </a:lnTo>
                  <a:lnTo>
                    <a:pt x="393700" y="454025"/>
                  </a:lnTo>
                  <a:lnTo>
                    <a:pt x="450850" y="517525"/>
                  </a:lnTo>
                  <a:lnTo>
                    <a:pt x="482600" y="590550"/>
                  </a:lnTo>
                  <a:lnTo>
                    <a:pt x="514350" y="768350"/>
                  </a:lnTo>
                  <a:lnTo>
                    <a:pt x="508000" y="530225"/>
                  </a:lnTo>
                  <a:lnTo>
                    <a:pt x="422275" y="342900"/>
                  </a:lnTo>
                  <a:lnTo>
                    <a:pt x="342900" y="146050"/>
                  </a:lnTo>
                  <a:lnTo>
                    <a:pt x="409575" y="0"/>
                  </a:lnTo>
                  <a:lnTo>
                    <a:pt x="492125" y="206375"/>
                  </a:lnTo>
                  <a:lnTo>
                    <a:pt x="584200" y="352425"/>
                  </a:lnTo>
                  <a:lnTo>
                    <a:pt x="635000" y="514350"/>
                  </a:lnTo>
                  <a:lnTo>
                    <a:pt x="596900" y="273050"/>
                  </a:lnTo>
                  <a:lnTo>
                    <a:pt x="498475" y="123825"/>
                  </a:lnTo>
                  <a:lnTo>
                    <a:pt x="485775" y="63500"/>
                  </a:lnTo>
                  <a:lnTo>
                    <a:pt x="600075" y="171450"/>
                  </a:lnTo>
                  <a:lnTo>
                    <a:pt x="682625" y="352425"/>
                  </a:lnTo>
                  <a:lnTo>
                    <a:pt x="790575" y="730250"/>
                  </a:lnTo>
                  <a:lnTo>
                    <a:pt x="701675" y="247650"/>
                  </a:lnTo>
                  <a:lnTo>
                    <a:pt x="644525" y="107950"/>
                  </a:lnTo>
                  <a:lnTo>
                    <a:pt x="561975" y="9525"/>
                  </a:lnTo>
                  <a:lnTo>
                    <a:pt x="266700" y="9525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2" name="Google Shape;392;p64"/>
            <p:cNvSpPr/>
            <p:nvPr/>
          </p:nvSpPr>
          <p:spPr>
            <a:xfrm>
              <a:off x="6356350" y="5794375"/>
              <a:ext cx="965200" cy="885825"/>
            </a:xfrm>
            <a:custGeom>
              <a:avLst/>
              <a:gdLst/>
              <a:ahLst/>
              <a:cxnLst/>
              <a:rect l="l" t="t" r="r" b="b"/>
              <a:pathLst>
                <a:path w="965200" h="885825" extrusionOk="0">
                  <a:moveTo>
                    <a:pt x="212725" y="0"/>
                  </a:moveTo>
                  <a:lnTo>
                    <a:pt x="285750" y="155575"/>
                  </a:lnTo>
                  <a:lnTo>
                    <a:pt x="381000" y="238125"/>
                  </a:lnTo>
                  <a:lnTo>
                    <a:pt x="444500" y="209550"/>
                  </a:lnTo>
                  <a:lnTo>
                    <a:pt x="558800" y="209550"/>
                  </a:lnTo>
                  <a:lnTo>
                    <a:pt x="758825" y="342900"/>
                  </a:lnTo>
                  <a:lnTo>
                    <a:pt x="965200" y="400050"/>
                  </a:lnTo>
                  <a:lnTo>
                    <a:pt x="835025" y="400050"/>
                  </a:lnTo>
                  <a:lnTo>
                    <a:pt x="508000" y="250825"/>
                  </a:lnTo>
                  <a:lnTo>
                    <a:pt x="431800" y="279400"/>
                  </a:lnTo>
                  <a:lnTo>
                    <a:pt x="673100" y="352425"/>
                  </a:lnTo>
                  <a:lnTo>
                    <a:pt x="812800" y="473075"/>
                  </a:lnTo>
                  <a:lnTo>
                    <a:pt x="873125" y="596900"/>
                  </a:lnTo>
                  <a:lnTo>
                    <a:pt x="749300" y="457200"/>
                  </a:lnTo>
                  <a:lnTo>
                    <a:pt x="612775" y="371475"/>
                  </a:lnTo>
                  <a:lnTo>
                    <a:pt x="469900" y="346075"/>
                  </a:lnTo>
                  <a:lnTo>
                    <a:pt x="533400" y="574675"/>
                  </a:lnTo>
                  <a:lnTo>
                    <a:pt x="603250" y="654050"/>
                  </a:lnTo>
                  <a:lnTo>
                    <a:pt x="796925" y="727075"/>
                  </a:lnTo>
                  <a:lnTo>
                    <a:pt x="600075" y="695325"/>
                  </a:lnTo>
                  <a:lnTo>
                    <a:pt x="517525" y="638175"/>
                  </a:lnTo>
                  <a:lnTo>
                    <a:pt x="434975" y="403225"/>
                  </a:lnTo>
                  <a:lnTo>
                    <a:pt x="368300" y="317500"/>
                  </a:lnTo>
                  <a:lnTo>
                    <a:pt x="361950" y="479425"/>
                  </a:lnTo>
                  <a:lnTo>
                    <a:pt x="339725" y="600075"/>
                  </a:lnTo>
                  <a:lnTo>
                    <a:pt x="460375" y="838200"/>
                  </a:lnTo>
                  <a:lnTo>
                    <a:pt x="336550" y="666750"/>
                  </a:lnTo>
                  <a:lnTo>
                    <a:pt x="282575" y="581025"/>
                  </a:lnTo>
                  <a:lnTo>
                    <a:pt x="330200" y="492125"/>
                  </a:lnTo>
                  <a:lnTo>
                    <a:pt x="330200" y="352425"/>
                  </a:lnTo>
                  <a:lnTo>
                    <a:pt x="269875" y="222250"/>
                  </a:lnTo>
                  <a:lnTo>
                    <a:pt x="187325" y="158750"/>
                  </a:lnTo>
                  <a:lnTo>
                    <a:pt x="123825" y="41275"/>
                  </a:lnTo>
                  <a:lnTo>
                    <a:pt x="57150" y="104775"/>
                  </a:lnTo>
                  <a:lnTo>
                    <a:pt x="57150" y="222250"/>
                  </a:lnTo>
                  <a:lnTo>
                    <a:pt x="104775" y="425450"/>
                  </a:lnTo>
                  <a:lnTo>
                    <a:pt x="146050" y="565150"/>
                  </a:lnTo>
                  <a:lnTo>
                    <a:pt x="241300" y="727075"/>
                  </a:lnTo>
                  <a:lnTo>
                    <a:pt x="123825" y="603250"/>
                  </a:lnTo>
                  <a:lnTo>
                    <a:pt x="63500" y="492125"/>
                  </a:lnTo>
                  <a:lnTo>
                    <a:pt x="92075" y="669925"/>
                  </a:lnTo>
                  <a:lnTo>
                    <a:pt x="190500" y="885825"/>
                  </a:lnTo>
                  <a:lnTo>
                    <a:pt x="41275" y="628650"/>
                  </a:lnTo>
                  <a:lnTo>
                    <a:pt x="31750" y="536575"/>
                  </a:lnTo>
                  <a:lnTo>
                    <a:pt x="12700" y="241300"/>
                  </a:lnTo>
                  <a:lnTo>
                    <a:pt x="0" y="142875"/>
                  </a:lnTo>
                  <a:lnTo>
                    <a:pt x="57150" y="3175"/>
                  </a:lnTo>
                  <a:lnTo>
                    <a:pt x="212725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3" name="Google Shape;393;p64"/>
            <p:cNvSpPr/>
            <p:nvPr/>
          </p:nvSpPr>
          <p:spPr>
            <a:xfrm>
              <a:off x="6899275" y="5794375"/>
              <a:ext cx="396875" cy="292100"/>
            </a:xfrm>
            <a:custGeom>
              <a:avLst/>
              <a:gdLst/>
              <a:ahLst/>
              <a:cxnLst/>
              <a:rect l="l" t="t" r="r" b="b"/>
              <a:pathLst>
                <a:path w="396875" h="292100" extrusionOk="0">
                  <a:moveTo>
                    <a:pt x="0" y="0"/>
                  </a:moveTo>
                  <a:lnTo>
                    <a:pt x="98425" y="193675"/>
                  </a:lnTo>
                  <a:lnTo>
                    <a:pt x="136525" y="247650"/>
                  </a:lnTo>
                  <a:lnTo>
                    <a:pt x="228600" y="292100"/>
                  </a:lnTo>
                  <a:lnTo>
                    <a:pt x="396875" y="282575"/>
                  </a:lnTo>
                  <a:lnTo>
                    <a:pt x="196850" y="238125"/>
                  </a:lnTo>
                  <a:lnTo>
                    <a:pt x="111125" y="161925"/>
                  </a:lnTo>
                  <a:lnTo>
                    <a:pt x="69850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4" name="Google Shape;394;p64"/>
            <p:cNvSpPr/>
            <p:nvPr/>
          </p:nvSpPr>
          <p:spPr>
            <a:xfrm>
              <a:off x="7115175" y="5794375"/>
              <a:ext cx="501650" cy="187325"/>
            </a:xfrm>
            <a:custGeom>
              <a:avLst/>
              <a:gdLst/>
              <a:ahLst/>
              <a:cxnLst/>
              <a:rect l="l" t="t" r="r" b="b"/>
              <a:pathLst>
                <a:path w="501650" h="187325" extrusionOk="0">
                  <a:moveTo>
                    <a:pt x="0" y="0"/>
                  </a:moveTo>
                  <a:lnTo>
                    <a:pt x="146050" y="130175"/>
                  </a:lnTo>
                  <a:lnTo>
                    <a:pt x="311150" y="184150"/>
                  </a:lnTo>
                  <a:lnTo>
                    <a:pt x="428625" y="187325"/>
                  </a:lnTo>
                  <a:lnTo>
                    <a:pt x="501650" y="127000"/>
                  </a:lnTo>
                  <a:lnTo>
                    <a:pt x="352425" y="146050"/>
                  </a:lnTo>
                  <a:lnTo>
                    <a:pt x="165100" y="82550"/>
                  </a:lnTo>
                  <a:lnTo>
                    <a:pt x="82550" y="3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5" name="Google Shape;395;p64"/>
            <p:cNvSpPr/>
            <p:nvPr/>
          </p:nvSpPr>
          <p:spPr>
            <a:xfrm>
              <a:off x="7689850" y="5794375"/>
              <a:ext cx="558800" cy="488950"/>
            </a:xfrm>
            <a:custGeom>
              <a:avLst/>
              <a:gdLst/>
              <a:ahLst/>
              <a:cxnLst/>
              <a:rect l="l" t="t" r="r" b="b"/>
              <a:pathLst>
                <a:path w="558800" h="488950" extrusionOk="0">
                  <a:moveTo>
                    <a:pt x="0" y="3175"/>
                  </a:moveTo>
                  <a:lnTo>
                    <a:pt x="50800" y="111125"/>
                  </a:lnTo>
                  <a:lnTo>
                    <a:pt x="73025" y="231775"/>
                  </a:lnTo>
                  <a:lnTo>
                    <a:pt x="149225" y="339725"/>
                  </a:lnTo>
                  <a:lnTo>
                    <a:pt x="336550" y="488950"/>
                  </a:lnTo>
                  <a:lnTo>
                    <a:pt x="161925" y="282575"/>
                  </a:lnTo>
                  <a:lnTo>
                    <a:pt x="101600" y="120650"/>
                  </a:lnTo>
                  <a:lnTo>
                    <a:pt x="69850" y="6350"/>
                  </a:lnTo>
                  <a:lnTo>
                    <a:pt x="193675" y="47625"/>
                  </a:lnTo>
                  <a:lnTo>
                    <a:pt x="307975" y="146050"/>
                  </a:lnTo>
                  <a:lnTo>
                    <a:pt x="403225" y="228600"/>
                  </a:lnTo>
                  <a:lnTo>
                    <a:pt x="558800" y="244475"/>
                  </a:lnTo>
                  <a:lnTo>
                    <a:pt x="358775" y="146050"/>
                  </a:lnTo>
                  <a:lnTo>
                    <a:pt x="273050" y="41275"/>
                  </a:lnTo>
                  <a:lnTo>
                    <a:pt x="193675" y="0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6" name="Google Shape;396;p64"/>
            <p:cNvSpPr/>
            <p:nvPr/>
          </p:nvSpPr>
          <p:spPr>
            <a:xfrm>
              <a:off x="8245475" y="5797550"/>
              <a:ext cx="231775" cy="76200"/>
            </a:xfrm>
            <a:custGeom>
              <a:avLst/>
              <a:gdLst/>
              <a:ahLst/>
              <a:cxnLst/>
              <a:rect l="l" t="t" r="r" b="b"/>
              <a:pathLst>
                <a:path w="231775" h="76200" extrusionOk="0">
                  <a:moveTo>
                    <a:pt x="57150" y="6350"/>
                  </a:moveTo>
                  <a:lnTo>
                    <a:pt x="114300" y="38100"/>
                  </a:lnTo>
                  <a:lnTo>
                    <a:pt x="231775" y="31750"/>
                  </a:lnTo>
                  <a:lnTo>
                    <a:pt x="66675" y="76200"/>
                  </a:lnTo>
                  <a:lnTo>
                    <a:pt x="0" y="0"/>
                  </a:lnTo>
                  <a:lnTo>
                    <a:pt x="57150" y="6350"/>
                  </a:lnTo>
                  <a:close/>
                </a:path>
              </a:pathLst>
            </a:custGeom>
            <a:solidFill>
              <a:srgbClr val="1E3583">
                <a:alpha val="41960"/>
              </a:srgbClr>
            </a:solidFill>
            <a:ln>
              <a:noFill/>
            </a:ln>
          </p:spPr>
          <p:txBody>
            <a:bodyPr spcFirstLastPara="1" wrap="square" lIns="91389" tIns="45677" rIns="91389" bIns="45677" anchor="ctr" anchorCtr="0">
              <a:noAutofit/>
            </a:bodyPr>
            <a:lstStyle/>
            <a:p>
              <a:pPr algn="ctr" defTabSz="554492">
                <a:buClr>
                  <a:prstClr val="white"/>
                </a:buClr>
                <a:buSzPts val="1400"/>
              </a:pPr>
              <a:endParaRPr sz="1866" ker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397" name="Google Shape;397;p64"/>
          <p:cNvSpPr/>
          <p:nvPr/>
        </p:nvSpPr>
        <p:spPr>
          <a:xfrm>
            <a:off x="4395256" y="979215"/>
            <a:ext cx="3401528" cy="3401528"/>
          </a:xfrm>
          <a:prstGeom prst="ellipse">
            <a:avLst/>
          </a:prstGeom>
          <a:solidFill>
            <a:srgbClr val="ABE0FF"/>
          </a:solidFill>
          <a:ln>
            <a:noFill/>
          </a:ln>
        </p:spPr>
        <p:txBody>
          <a:bodyPr spcFirstLastPara="1" wrap="square" lIns="91389" tIns="45677" rIns="91389" bIns="45677" anchor="ctr" anchorCtr="0">
            <a:noAutofit/>
          </a:bodyPr>
          <a:lstStyle/>
          <a:p>
            <a:pPr algn="ctr" defTabSz="554492">
              <a:buClr>
                <a:prstClr val="white"/>
              </a:buClr>
              <a:buSzPts val="1400"/>
            </a:pPr>
            <a:endParaRPr sz="1866" ker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8" name="Google Shape;398;p64"/>
          <p:cNvSpPr txBox="1"/>
          <p:nvPr/>
        </p:nvSpPr>
        <p:spPr>
          <a:xfrm>
            <a:off x="4417794" y="1649635"/>
            <a:ext cx="3401528" cy="198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63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800"/>
            </a:pPr>
            <a:r>
              <a:rPr lang="en" sz="1466" b="1" kern="0" dirty="0">
                <a:solidFill>
                  <a:srgbClr val="204D9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BRAND PROMISE</a:t>
            </a:r>
            <a:endParaRPr sz="1466" b="1" kern="0" dirty="0">
              <a:solidFill>
                <a:srgbClr val="204D9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333" kern="0" dirty="0">
                <a:solidFill>
                  <a:srgbClr val="204D9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believe every child should be able to get back on track, and that families </a:t>
            </a:r>
            <a:r>
              <a:rPr lang="en-GB" sz="1333" kern="0" dirty="0">
                <a:solidFill>
                  <a:srgbClr val="204D9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 never feel alone during these tough times.</a:t>
            </a:r>
          </a:p>
          <a:p>
            <a:pPr algn="ctr" defTabSz="554492">
              <a:buClr>
                <a:prstClr val="black"/>
              </a:buClr>
              <a:buSzPts val="1100"/>
            </a:pPr>
            <a:endParaRPr lang="en" sz="1599" b="1" kern="0" dirty="0">
              <a:solidFill>
                <a:srgbClr val="204D9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940" b="1" kern="0" dirty="0">
                <a:solidFill>
                  <a:srgbClr val="204D9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FUELLING COMEBACKS</a:t>
            </a: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940" b="1" kern="0" dirty="0">
                <a:solidFill>
                  <a:srgbClr val="204D9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FROM GROWTH SETBACKS</a:t>
            </a:r>
            <a:endParaRPr sz="1940" b="1" kern="0" dirty="0">
              <a:solidFill>
                <a:srgbClr val="204D9E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9" name="Google Shape;399;p64"/>
          <p:cNvSpPr txBox="1"/>
          <p:nvPr/>
        </p:nvSpPr>
        <p:spPr>
          <a:xfrm>
            <a:off x="3050463" y="2116597"/>
            <a:ext cx="1490468" cy="95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000"/>
            </a:pPr>
            <a:r>
              <a:rPr lang="en" sz="1333" b="1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VALUES</a:t>
            </a:r>
            <a:endParaRPr sz="1333" b="1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Progress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Science-driven 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Holistic Support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Family Centric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0" name="Google Shape;400;p64"/>
          <p:cNvSpPr txBox="1"/>
          <p:nvPr/>
        </p:nvSpPr>
        <p:spPr>
          <a:xfrm>
            <a:off x="1231159" y="5923807"/>
            <a:ext cx="9777593" cy="850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100"/>
            </a:pPr>
            <a:r>
              <a:rPr lang="en" sz="1333" b="1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HUMAN TENSION</a:t>
            </a:r>
            <a:endParaRPr sz="1333" b="1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199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When my child falls behind the vast majority of ‘healthy kids’, the solutions I need simply aren’t clear, </a:t>
            </a:r>
            <a:endParaRPr sz="1199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199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 I’m left asking where on earth do I start, and who do I turn to along this lonely journey </a:t>
            </a:r>
            <a:endParaRPr sz="1199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199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 managing what they need to thrive and not just survive</a:t>
            </a:r>
            <a:endParaRPr sz="1333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" name="Google Shape;401;p64"/>
          <p:cNvSpPr txBox="1"/>
          <p:nvPr/>
        </p:nvSpPr>
        <p:spPr>
          <a:xfrm>
            <a:off x="7390763" y="4870925"/>
            <a:ext cx="4841220" cy="850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100"/>
            </a:pPr>
            <a:r>
              <a:rPr lang="en" sz="1333" b="1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PRODUCT TRUTH</a:t>
            </a:r>
            <a:endParaRPr sz="1333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prstClr val="black"/>
              </a:buClr>
              <a:buSzPts val="1100"/>
            </a:pPr>
            <a:r>
              <a:rPr lang="en" sz="1199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Pioneers in developing the most complete, highly-tailored range of products &amp; services that ensure you can see </a:t>
            </a:r>
            <a:r>
              <a:rPr lang="en" sz="1199" kern="0" dirty="0">
                <a:solidFill>
                  <a:schemeClr val="bg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measurable</a:t>
            </a:r>
            <a:r>
              <a:rPr lang="en" sz="1199" kern="0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results wherever you are in your unique journey</a:t>
            </a:r>
            <a:endParaRPr sz="1199" kern="0" dirty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64"/>
          <p:cNvSpPr txBox="1"/>
          <p:nvPr/>
        </p:nvSpPr>
        <p:spPr>
          <a:xfrm>
            <a:off x="7619747" y="2116596"/>
            <a:ext cx="1490468" cy="95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9" tIns="45677" rIns="91389" bIns="45677" anchor="t" anchorCtr="0">
            <a:spAutoFit/>
          </a:bodyPr>
          <a:lstStyle/>
          <a:p>
            <a:pPr algn="ctr" defTabSz="554492">
              <a:buClr>
                <a:srgbClr val="FFFFFF"/>
              </a:buClr>
              <a:buSzPts val="1000"/>
            </a:pPr>
            <a:r>
              <a:rPr lang="en" sz="1333" b="1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PERSONALITY</a:t>
            </a:r>
            <a:endParaRPr sz="1333" b="1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Caring 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Reliable 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Rigorous 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 defTabSz="554492">
              <a:buClr>
                <a:srgbClr val="FFFFFF"/>
              </a:buClr>
              <a:buSzPts val="1000"/>
            </a:pPr>
            <a:r>
              <a:rPr lang="en" sz="1066" kern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Proactive</a:t>
            </a:r>
            <a:endParaRPr sz="1066" ker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3" name="Google Shape;403;p64"/>
          <p:cNvSpPr txBox="1"/>
          <p:nvPr/>
        </p:nvSpPr>
        <p:spPr>
          <a:xfrm>
            <a:off x="5210003" y="252528"/>
            <a:ext cx="1994220" cy="41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40" tIns="121840" rIns="121840" bIns="121840" anchor="t" anchorCtr="0">
            <a:spAutoFit/>
          </a:bodyPr>
          <a:lstStyle/>
          <a:p>
            <a:pPr algn="ctr" defTabSz="554492"/>
            <a:r>
              <a:rPr lang="en" sz="1066" kern="0">
                <a:solidFill>
                  <a:prstClr val="whit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Fortini Name / star child</a:t>
            </a:r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8F9990-6935-23DB-B142-194494A27F26}"/>
              </a:ext>
            </a:extLst>
          </p:cNvPr>
          <p:cNvSpPr txBox="1"/>
          <p:nvPr/>
        </p:nvSpPr>
        <p:spPr>
          <a:xfrm>
            <a:off x="10533352" y="76861"/>
            <a:ext cx="1561099" cy="42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554492"/>
            <a:r>
              <a:rPr lang="en-GB" sz="2183" kern="0" dirty="0">
                <a:solidFill>
                  <a:prstClr val="white"/>
                </a:solidFill>
                <a:latin typeface="Founders Grotesk Regular" panose="020B0503030202060203" pitchFamily="34" charset="77"/>
              </a:rPr>
              <a:t>Option 2</a:t>
            </a:r>
          </a:p>
        </p:txBody>
      </p:sp>
    </p:spTree>
    <p:extLst>
      <p:ext uri="{BB962C8B-B14F-4D97-AF65-F5344CB8AC3E}">
        <p14:creationId xmlns:p14="http://schemas.microsoft.com/office/powerpoint/2010/main" val="3670372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Founders Grotesk Regular</vt:lpstr>
      <vt:lpstr>Verdana</vt:lpstr>
      <vt:lpstr>1_Office Theme</vt:lpstr>
      <vt:lpstr>PowerPoint Presentation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MITROVIC Jelena</dc:creator>
  <cp:lastModifiedBy>JIMENEZ Mireia</cp:lastModifiedBy>
  <cp:revision>1</cp:revision>
  <dcterms:created xsi:type="dcterms:W3CDTF">2023-01-13T09:26:29Z</dcterms:created>
  <dcterms:modified xsi:type="dcterms:W3CDTF">2023-05-12T11:14:28Z</dcterms:modified>
</cp:coreProperties>
</file>