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62" r:id="rId5"/>
    <p:sldId id="346" r:id="rId6"/>
    <p:sldId id="333" r:id="rId7"/>
    <p:sldId id="347" r:id="rId8"/>
    <p:sldId id="334" r:id="rId9"/>
    <p:sldId id="335" r:id="rId10"/>
    <p:sldId id="342" r:id="rId11"/>
    <p:sldId id="348" r:id="rId12"/>
    <p:sldId id="337" r:id="rId13"/>
    <p:sldId id="338" r:id="rId14"/>
    <p:sldId id="349" r:id="rId15"/>
    <p:sldId id="340" r:id="rId16"/>
    <p:sldId id="341" r:id="rId17"/>
    <p:sldId id="339" r:id="rId18"/>
    <p:sldId id="344" r:id="rId19"/>
    <p:sldId id="350" r:id="rId20"/>
    <p:sldId id="351" r:id="rId21"/>
    <p:sldId id="352" r:id="rId22"/>
    <p:sldId id="354" r:id="rId23"/>
    <p:sldId id="353" r:id="rId24"/>
    <p:sldId id="355" r:id="rId25"/>
    <p:sldId id="363" r:id="rId26"/>
    <p:sldId id="356" r:id="rId27"/>
    <p:sldId id="357" r:id="rId28"/>
    <p:sldId id="358" r:id="rId29"/>
    <p:sldId id="359" r:id="rId30"/>
    <p:sldId id="345" r:id="rId31"/>
    <p:sldId id="361" r:id="rId32"/>
    <p:sldId id="332" r:id="rId33"/>
    <p:sldId id="331" r:id="rId34"/>
    <p:sldId id="343" r:id="rId3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402" userDrawn="1">
          <p15:clr>
            <a:srgbClr val="A4A3A4"/>
          </p15:clr>
        </p15:guide>
        <p15:guide id="2" pos="476" userDrawn="1">
          <p15:clr>
            <a:srgbClr val="A4A3A4"/>
          </p15:clr>
        </p15:guide>
        <p15:guide id="3" pos="9216" userDrawn="1">
          <p15:clr>
            <a:srgbClr val="A4A3A4"/>
          </p15:clr>
        </p15:guide>
        <p15:guide id="4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C6F83D-6743-3812-D429-3D606ABD70BE}" name="CAMUA Dixie" initials="DC" userId="S::dixie.camua@danone.com::8136e46f-2f77-4f1b-a70c-d72b05afbc66" providerId="AD"/>
  <p188:author id="{745047A1-1B7E-FF01-B703-31C60AAD5521}" name="MITROVIC Jelena" initials="" userId="S::jelena.mitrovic@danone.com::7116614a-a94e-453e-9ffb-804ceb981b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893"/>
    <a:srgbClr val="AC6691"/>
    <a:srgbClr val="FFD18B"/>
    <a:srgbClr val="203D88"/>
    <a:srgbClr val="50358C"/>
    <a:srgbClr val="FA6700"/>
    <a:srgbClr val="F8A800"/>
    <a:srgbClr val="7B8FC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36440C-95F6-4B4E-B749-0FF3538C3163}" v="1" dt="2025-06-20T07:39:21.50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2"/>
    <p:restoredTop sz="81054" autoAdjust="0"/>
  </p:normalViewPr>
  <p:slideViewPr>
    <p:cSldViewPr snapToGrid="0">
      <p:cViewPr varScale="1">
        <p:scale>
          <a:sx n="31" d="100"/>
          <a:sy n="31" d="100"/>
        </p:scale>
        <p:origin x="960" y="52"/>
      </p:cViewPr>
      <p:guideLst>
        <p:guide orient="horz" pos="1402"/>
        <p:guide pos="476"/>
        <p:guide pos="9216"/>
        <p:guide pos="6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FRANCOS Chloe" userId="79fe8512-d3a7-4626-8309-09f15811e40d" providerId="ADAL" clId="{F136440C-95F6-4B4E-B749-0FF3538C3163}"/>
    <pc:docChg chg="undo custSel addSld delSld modSld sldOrd">
      <pc:chgData name="RUFRANCOS Chloe" userId="79fe8512-d3a7-4626-8309-09f15811e40d" providerId="ADAL" clId="{F136440C-95F6-4B4E-B749-0FF3538C3163}" dt="2025-07-03T08:25:21.659" v="48" actId="20577"/>
      <pc:docMkLst>
        <pc:docMk/>
      </pc:docMkLst>
      <pc:sldChg chg="modSp mod">
        <pc:chgData name="RUFRANCOS Chloe" userId="79fe8512-d3a7-4626-8309-09f15811e40d" providerId="ADAL" clId="{F136440C-95F6-4B4E-B749-0FF3538C3163}" dt="2025-07-03T08:25:17.772" v="46" actId="20577"/>
        <pc:sldMkLst>
          <pc:docMk/>
          <pc:sldMk cId="2214860358" sldId="331"/>
        </pc:sldMkLst>
        <pc:spChg chg="mod">
          <ac:chgData name="RUFRANCOS Chloe" userId="79fe8512-d3a7-4626-8309-09f15811e40d" providerId="ADAL" clId="{F136440C-95F6-4B4E-B749-0FF3538C3163}" dt="2025-07-03T08:25:17.772" v="46" actId="20577"/>
          <ac:spMkLst>
            <pc:docMk/>
            <pc:sldMk cId="2214860358" sldId="331"/>
            <ac:spMk id="34" creationId="{D8F030AA-D6A6-FFCD-A80B-7C4E7A258620}"/>
          </ac:spMkLst>
        </pc:spChg>
      </pc:sldChg>
      <pc:sldChg chg="modSp mod">
        <pc:chgData name="RUFRANCOS Chloe" userId="79fe8512-d3a7-4626-8309-09f15811e40d" providerId="ADAL" clId="{F136440C-95F6-4B4E-B749-0FF3538C3163}" dt="2025-07-03T08:25:14.973" v="44" actId="20577"/>
        <pc:sldMkLst>
          <pc:docMk/>
          <pc:sldMk cId="1796674867" sldId="332"/>
        </pc:sldMkLst>
        <pc:spChg chg="mod">
          <ac:chgData name="RUFRANCOS Chloe" userId="79fe8512-d3a7-4626-8309-09f15811e40d" providerId="ADAL" clId="{F136440C-95F6-4B4E-B749-0FF3538C3163}" dt="2025-07-03T08:25:14.973" v="44" actId="20577"/>
          <ac:spMkLst>
            <pc:docMk/>
            <pc:sldMk cId="1796674867" sldId="332"/>
            <ac:spMk id="2" creationId="{C873CC9A-8ACD-1CF7-94B0-C98800DE7ADA}"/>
          </ac:spMkLst>
        </pc:spChg>
      </pc:sldChg>
      <pc:sldChg chg="modSp mod">
        <pc:chgData name="RUFRANCOS Chloe" userId="79fe8512-d3a7-4626-8309-09f15811e40d" providerId="ADAL" clId="{F136440C-95F6-4B4E-B749-0FF3538C3163}" dt="2025-07-03T08:23:41.919" v="18" actId="2711"/>
        <pc:sldMkLst>
          <pc:docMk/>
          <pc:sldMk cId="1280841723" sldId="333"/>
        </pc:sldMkLst>
        <pc:spChg chg="mod">
          <ac:chgData name="RUFRANCOS Chloe" userId="79fe8512-d3a7-4626-8309-09f15811e40d" providerId="ADAL" clId="{F136440C-95F6-4B4E-B749-0FF3538C3163}" dt="2025-07-03T08:23:41.919" v="18" actId="2711"/>
          <ac:spMkLst>
            <pc:docMk/>
            <pc:sldMk cId="1280841723" sldId="333"/>
            <ac:spMk id="5" creationId="{542881DD-5D17-2217-E7A3-CCB7ADE23ABC}"/>
          </ac:spMkLst>
        </pc:spChg>
        <pc:spChg chg="mod">
          <ac:chgData name="RUFRANCOS Chloe" userId="79fe8512-d3a7-4626-8309-09f15811e40d" providerId="ADAL" clId="{F136440C-95F6-4B4E-B749-0FF3538C3163}" dt="2025-06-23T11:26:04.166" v="17" actId="1076"/>
          <ac:spMkLst>
            <pc:docMk/>
            <pc:sldMk cId="1280841723" sldId="333"/>
            <ac:spMk id="6" creationId="{E0C50ADC-15E6-C3E8-D943-101C668893B7}"/>
          </ac:spMkLst>
        </pc:spChg>
        <pc:picChg chg="mod">
          <ac:chgData name="RUFRANCOS Chloe" userId="79fe8512-d3a7-4626-8309-09f15811e40d" providerId="ADAL" clId="{F136440C-95F6-4B4E-B749-0FF3538C3163}" dt="2025-06-23T10:00:10.270" v="6" actId="1076"/>
          <ac:picMkLst>
            <pc:docMk/>
            <pc:sldMk cId="1280841723" sldId="333"/>
            <ac:picMk id="28" creationId="{1F2AB7B4-5502-6B1F-C967-C799B0B4E7B5}"/>
          </ac:picMkLst>
        </pc:picChg>
      </pc:sldChg>
      <pc:sldChg chg="modSp mod">
        <pc:chgData name="RUFRANCOS Chloe" userId="79fe8512-d3a7-4626-8309-09f15811e40d" providerId="ADAL" clId="{F136440C-95F6-4B4E-B749-0FF3538C3163}" dt="2025-07-03T08:23:48.001" v="20" actId="20577"/>
        <pc:sldMkLst>
          <pc:docMk/>
          <pc:sldMk cId="1510431552" sldId="334"/>
        </pc:sldMkLst>
        <pc:spChg chg="mod">
          <ac:chgData name="RUFRANCOS Chloe" userId="79fe8512-d3a7-4626-8309-09f15811e40d" providerId="ADAL" clId="{F136440C-95F6-4B4E-B749-0FF3538C3163}" dt="2025-07-03T08:23:48.001" v="20" actId="20577"/>
          <ac:spMkLst>
            <pc:docMk/>
            <pc:sldMk cId="1510431552" sldId="334"/>
            <ac:spMk id="9" creationId="{BE3D8038-A8C8-1928-05D1-F69D665AC3EF}"/>
          </ac:spMkLst>
        </pc:spChg>
      </pc:sldChg>
      <pc:sldChg chg="modSp mod ord">
        <pc:chgData name="RUFRANCOS Chloe" userId="79fe8512-d3a7-4626-8309-09f15811e40d" providerId="ADAL" clId="{F136440C-95F6-4B4E-B749-0FF3538C3163}" dt="2025-07-03T08:24:57.724" v="42" actId="2711"/>
        <pc:sldMkLst>
          <pc:docMk/>
          <pc:sldMk cId="757929613" sldId="339"/>
        </pc:sldMkLst>
        <pc:spChg chg="mod">
          <ac:chgData name="RUFRANCOS Chloe" userId="79fe8512-d3a7-4626-8309-09f15811e40d" providerId="ADAL" clId="{F136440C-95F6-4B4E-B749-0FF3538C3163}" dt="2025-07-03T08:24:57.724" v="42" actId="2711"/>
          <ac:spMkLst>
            <pc:docMk/>
            <pc:sldMk cId="757929613" sldId="339"/>
            <ac:spMk id="13" creationId="{1A664B5E-6566-94C2-18BD-3602963BB400}"/>
          </ac:spMkLst>
        </pc:spChg>
        <pc:spChg chg="mod">
          <ac:chgData name="RUFRANCOS Chloe" userId="79fe8512-d3a7-4626-8309-09f15811e40d" providerId="ADAL" clId="{F136440C-95F6-4B4E-B749-0FF3538C3163}" dt="2025-07-03T08:24:57.724" v="42" actId="2711"/>
          <ac:spMkLst>
            <pc:docMk/>
            <pc:sldMk cId="757929613" sldId="339"/>
            <ac:spMk id="22" creationId="{D1B628D9-A34F-B8FB-83AC-EC884589FA44}"/>
          </ac:spMkLst>
        </pc:spChg>
        <pc:spChg chg="mod">
          <ac:chgData name="RUFRANCOS Chloe" userId="79fe8512-d3a7-4626-8309-09f15811e40d" providerId="ADAL" clId="{F136440C-95F6-4B4E-B749-0FF3538C3163}" dt="2025-07-03T08:24:57.724" v="42" actId="2711"/>
          <ac:spMkLst>
            <pc:docMk/>
            <pc:sldMk cId="757929613" sldId="339"/>
            <ac:spMk id="24" creationId="{4C5102BE-C40F-5DA8-1496-3D42C60C18FC}"/>
          </ac:spMkLst>
        </pc:spChg>
        <pc:spChg chg="mod">
          <ac:chgData name="RUFRANCOS Chloe" userId="79fe8512-d3a7-4626-8309-09f15811e40d" providerId="ADAL" clId="{F136440C-95F6-4B4E-B749-0FF3538C3163}" dt="2025-07-03T08:24:57.724" v="42" actId="2711"/>
          <ac:spMkLst>
            <pc:docMk/>
            <pc:sldMk cId="757929613" sldId="339"/>
            <ac:spMk id="25" creationId="{EFCA159E-157B-EB3F-004E-11FDA35C1D38}"/>
          </ac:spMkLst>
        </pc:spChg>
      </pc:sldChg>
      <pc:sldChg chg="modSp mod">
        <pc:chgData name="RUFRANCOS Chloe" userId="79fe8512-d3a7-4626-8309-09f15811e40d" providerId="ADAL" clId="{F136440C-95F6-4B4E-B749-0FF3538C3163}" dt="2025-07-03T08:24:27.095" v="32" actId="20577"/>
        <pc:sldMkLst>
          <pc:docMk/>
          <pc:sldMk cId="1738167835" sldId="340"/>
        </pc:sldMkLst>
        <pc:spChg chg="mod">
          <ac:chgData name="RUFRANCOS Chloe" userId="79fe8512-d3a7-4626-8309-09f15811e40d" providerId="ADAL" clId="{F136440C-95F6-4B4E-B749-0FF3538C3163}" dt="2025-07-03T08:24:21.857" v="26" actId="2711"/>
          <ac:spMkLst>
            <pc:docMk/>
            <pc:sldMk cId="1738167835" sldId="340"/>
            <ac:spMk id="7" creationId="{BE0F5B7D-4471-D40E-D36F-2FCC43F831AB}"/>
          </ac:spMkLst>
        </pc:spChg>
        <pc:spChg chg="mod">
          <ac:chgData name="RUFRANCOS Chloe" userId="79fe8512-d3a7-4626-8309-09f15811e40d" providerId="ADAL" clId="{F136440C-95F6-4B4E-B749-0FF3538C3163}" dt="2025-07-03T08:24:25.095" v="30" actId="20577"/>
          <ac:spMkLst>
            <pc:docMk/>
            <pc:sldMk cId="1738167835" sldId="340"/>
            <ac:spMk id="9" creationId="{5ED65E6D-A977-37C7-2397-C1519B9B6B9E}"/>
          </ac:spMkLst>
        </pc:spChg>
        <pc:spChg chg="mod">
          <ac:chgData name="RUFRANCOS Chloe" userId="79fe8512-d3a7-4626-8309-09f15811e40d" providerId="ADAL" clId="{F136440C-95F6-4B4E-B749-0FF3538C3163}" dt="2025-07-03T08:24:27.095" v="32" actId="20577"/>
          <ac:spMkLst>
            <pc:docMk/>
            <pc:sldMk cId="1738167835" sldId="340"/>
            <ac:spMk id="11" creationId="{B741E7C7-4315-5FDD-F7A1-5BAA947317EC}"/>
          </ac:spMkLst>
        </pc:spChg>
      </pc:sldChg>
      <pc:sldChg chg="modSp mod">
        <pc:chgData name="RUFRANCOS Chloe" userId="79fe8512-d3a7-4626-8309-09f15811e40d" providerId="ADAL" clId="{F136440C-95F6-4B4E-B749-0FF3538C3163}" dt="2025-07-03T08:24:47.949" v="41" actId="20577"/>
        <pc:sldMkLst>
          <pc:docMk/>
          <pc:sldMk cId="1250286007" sldId="341"/>
        </pc:sldMkLst>
        <pc:spChg chg="mod">
          <ac:chgData name="RUFRANCOS Chloe" userId="79fe8512-d3a7-4626-8309-09f15811e40d" providerId="ADAL" clId="{F136440C-95F6-4B4E-B749-0FF3538C3163}" dt="2025-07-03T08:24:34.652" v="33" actId="2711"/>
          <ac:spMkLst>
            <pc:docMk/>
            <pc:sldMk cId="1250286007" sldId="341"/>
            <ac:spMk id="13" creationId="{1A664B5E-6566-94C2-18BD-3602963BB400}"/>
          </ac:spMkLst>
        </pc:spChg>
        <pc:spChg chg="mod">
          <ac:chgData name="RUFRANCOS Chloe" userId="79fe8512-d3a7-4626-8309-09f15811e40d" providerId="ADAL" clId="{F136440C-95F6-4B4E-B749-0FF3538C3163}" dt="2025-07-03T08:24:34.652" v="33" actId="2711"/>
          <ac:spMkLst>
            <pc:docMk/>
            <pc:sldMk cId="1250286007" sldId="341"/>
            <ac:spMk id="14" creationId="{4CDA8121-0689-2A32-79CE-E4D1A59EE380}"/>
          </ac:spMkLst>
        </pc:spChg>
        <pc:spChg chg="mod">
          <ac:chgData name="RUFRANCOS Chloe" userId="79fe8512-d3a7-4626-8309-09f15811e40d" providerId="ADAL" clId="{F136440C-95F6-4B4E-B749-0FF3538C3163}" dt="2025-07-03T08:24:42.449" v="37" actId="20577"/>
          <ac:spMkLst>
            <pc:docMk/>
            <pc:sldMk cId="1250286007" sldId="341"/>
            <ac:spMk id="15" creationId="{5C7AB8CF-81BB-17E6-8E83-892111EF9673}"/>
          </ac:spMkLst>
        </pc:spChg>
        <pc:spChg chg="mod">
          <ac:chgData name="RUFRANCOS Chloe" userId="79fe8512-d3a7-4626-8309-09f15811e40d" providerId="ADAL" clId="{F136440C-95F6-4B4E-B749-0FF3538C3163}" dt="2025-07-03T08:24:47.949" v="41" actId="20577"/>
          <ac:spMkLst>
            <pc:docMk/>
            <pc:sldMk cId="1250286007" sldId="341"/>
            <ac:spMk id="16" creationId="{41116B1B-4B8A-4907-723F-F53F8AC2AC65}"/>
          </ac:spMkLst>
        </pc:spChg>
        <pc:spChg chg="mod">
          <ac:chgData name="RUFRANCOS Chloe" userId="79fe8512-d3a7-4626-8309-09f15811e40d" providerId="ADAL" clId="{F136440C-95F6-4B4E-B749-0FF3538C3163}" dt="2025-07-03T08:24:44.559" v="39" actId="20577"/>
          <ac:spMkLst>
            <pc:docMk/>
            <pc:sldMk cId="1250286007" sldId="341"/>
            <ac:spMk id="17" creationId="{74CFEC21-B98E-8913-7ED5-59FA34B0A832}"/>
          </ac:spMkLst>
        </pc:spChg>
      </pc:sldChg>
      <pc:sldChg chg="modSp mod">
        <pc:chgData name="RUFRANCOS Chloe" userId="79fe8512-d3a7-4626-8309-09f15811e40d" providerId="ADAL" clId="{F136440C-95F6-4B4E-B749-0FF3538C3163}" dt="2025-07-03T08:25:21.659" v="48" actId="20577"/>
        <pc:sldMkLst>
          <pc:docMk/>
          <pc:sldMk cId="3298282045" sldId="343"/>
        </pc:sldMkLst>
        <pc:spChg chg="mod">
          <ac:chgData name="RUFRANCOS Chloe" userId="79fe8512-d3a7-4626-8309-09f15811e40d" providerId="ADAL" clId="{F136440C-95F6-4B4E-B749-0FF3538C3163}" dt="2025-07-03T08:25:21.659" v="48" actId="20577"/>
          <ac:spMkLst>
            <pc:docMk/>
            <pc:sldMk cId="3298282045" sldId="343"/>
            <ac:spMk id="4" creationId="{27F9FB51-0103-BFF6-74E8-96C75E565B64}"/>
          </ac:spMkLst>
        </pc:spChg>
      </pc:sldChg>
      <pc:sldChg chg="modSp mod">
        <pc:chgData name="RUFRANCOS Chloe" userId="79fe8512-d3a7-4626-8309-09f15811e40d" providerId="ADAL" clId="{F136440C-95F6-4B4E-B749-0FF3538C3163}" dt="2025-06-23T09:48:15.628" v="4" actId="1076"/>
        <pc:sldMkLst>
          <pc:docMk/>
          <pc:sldMk cId="1113676624" sldId="346"/>
        </pc:sldMkLst>
        <pc:picChg chg="mod">
          <ac:chgData name="RUFRANCOS Chloe" userId="79fe8512-d3a7-4626-8309-09f15811e40d" providerId="ADAL" clId="{F136440C-95F6-4B4E-B749-0FF3538C3163}" dt="2025-06-23T09:48:15.628" v="4" actId="1076"/>
          <ac:picMkLst>
            <pc:docMk/>
            <pc:sldMk cId="1113676624" sldId="346"/>
            <ac:picMk id="28" creationId="{1F2AB7B4-5502-6B1F-C967-C799B0B4E7B5}"/>
          </ac:picMkLst>
        </pc:picChg>
      </pc:sldChg>
      <pc:sldChg chg="addSp delSp mod">
        <pc:chgData name="RUFRANCOS Chloe" userId="79fe8512-d3a7-4626-8309-09f15811e40d" providerId="ADAL" clId="{F136440C-95F6-4B4E-B749-0FF3538C3163}" dt="2025-06-23T10:00:46.846" v="8" actId="478"/>
        <pc:sldMkLst>
          <pc:docMk/>
          <pc:sldMk cId="2044615398" sldId="348"/>
        </pc:sldMkLst>
        <pc:picChg chg="add del">
          <ac:chgData name="RUFRANCOS Chloe" userId="79fe8512-d3a7-4626-8309-09f15811e40d" providerId="ADAL" clId="{F136440C-95F6-4B4E-B749-0FF3538C3163}" dt="2025-06-23T10:00:46.846" v="8" actId="478"/>
          <ac:picMkLst>
            <pc:docMk/>
            <pc:sldMk cId="2044615398" sldId="348"/>
            <ac:picMk id="3" creationId="{12EA71EB-AFD0-A662-A937-4E3D68241050}"/>
          </ac:picMkLst>
        </pc:picChg>
      </pc:sldChg>
      <pc:sldChg chg="modSp mod">
        <pc:chgData name="RUFRANCOS Chloe" userId="79fe8512-d3a7-4626-8309-09f15811e40d" providerId="ADAL" clId="{F136440C-95F6-4B4E-B749-0FF3538C3163}" dt="2025-07-03T08:24:13.734" v="25" actId="2711"/>
        <pc:sldMkLst>
          <pc:docMk/>
          <pc:sldMk cId="2641554857" sldId="349"/>
        </pc:sldMkLst>
        <pc:spChg chg="mod">
          <ac:chgData name="RUFRANCOS Chloe" userId="79fe8512-d3a7-4626-8309-09f15811e40d" providerId="ADAL" clId="{F136440C-95F6-4B4E-B749-0FF3538C3163}" dt="2025-07-03T08:24:13.734" v="25" actId="2711"/>
          <ac:spMkLst>
            <pc:docMk/>
            <pc:sldMk cId="2641554857" sldId="349"/>
            <ac:spMk id="7" creationId="{BE0F5B7D-4471-D40E-D36F-2FCC43F831AB}"/>
          </ac:spMkLst>
        </pc:spChg>
        <pc:spChg chg="mod">
          <ac:chgData name="RUFRANCOS Chloe" userId="79fe8512-d3a7-4626-8309-09f15811e40d" providerId="ADAL" clId="{F136440C-95F6-4B4E-B749-0FF3538C3163}" dt="2025-07-03T08:24:06.606" v="22" actId="20577"/>
          <ac:spMkLst>
            <pc:docMk/>
            <pc:sldMk cId="2641554857" sldId="349"/>
            <ac:spMk id="9" creationId="{5ED65E6D-A977-37C7-2397-C1519B9B6B9E}"/>
          </ac:spMkLst>
        </pc:spChg>
        <pc:spChg chg="mod">
          <ac:chgData name="RUFRANCOS Chloe" userId="79fe8512-d3a7-4626-8309-09f15811e40d" providerId="ADAL" clId="{F136440C-95F6-4B4E-B749-0FF3538C3163}" dt="2025-07-03T08:24:08.485" v="24" actId="20577"/>
          <ac:spMkLst>
            <pc:docMk/>
            <pc:sldMk cId="2641554857" sldId="349"/>
            <ac:spMk id="11" creationId="{B741E7C7-4315-5FDD-F7A1-5BAA947317EC}"/>
          </ac:spMkLst>
        </pc:spChg>
      </pc:sldChg>
      <pc:sldChg chg="modSp mod">
        <pc:chgData name="RUFRANCOS Chloe" userId="79fe8512-d3a7-4626-8309-09f15811e40d" providerId="ADAL" clId="{F136440C-95F6-4B4E-B749-0FF3538C3163}" dt="2025-06-23T10:02:12.044" v="12" actId="1076"/>
        <pc:sldMkLst>
          <pc:docMk/>
          <pc:sldMk cId="2522815999" sldId="355"/>
        </pc:sldMkLst>
        <pc:spChg chg="mod">
          <ac:chgData name="RUFRANCOS Chloe" userId="79fe8512-d3a7-4626-8309-09f15811e40d" providerId="ADAL" clId="{F136440C-95F6-4B4E-B749-0FF3538C3163}" dt="2025-06-23T10:02:12.044" v="12" actId="1076"/>
          <ac:spMkLst>
            <pc:docMk/>
            <pc:sldMk cId="2522815999" sldId="355"/>
            <ac:spMk id="4" creationId="{FD3842DC-E301-5EBC-C03C-92F41E91ED6D}"/>
          </ac:spMkLst>
        </pc:spChg>
      </pc:sldChg>
      <pc:sldChg chg="modSp mod">
        <pc:chgData name="RUFRANCOS Chloe" userId="79fe8512-d3a7-4626-8309-09f15811e40d" providerId="ADAL" clId="{F136440C-95F6-4B4E-B749-0FF3538C3163}" dt="2025-06-23T10:02:32.109" v="16" actId="1076"/>
        <pc:sldMkLst>
          <pc:docMk/>
          <pc:sldMk cId="2266365541" sldId="356"/>
        </pc:sldMkLst>
        <pc:picChg chg="mod">
          <ac:chgData name="RUFRANCOS Chloe" userId="79fe8512-d3a7-4626-8309-09f15811e40d" providerId="ADAL" clId="{F136440C-95F6-4B4E-B749-0FF3538C3163}" dt="2025-06-23T10:02:31.837" v="15" actId="1076"/>
          <ac:picMkLst>
            <pc:docMk/>
            <pc:sldMk cId="2266365541" sldId="356"/>
            <ac:picMk id="5" creationId="{10C0AC9B-1D99-44D7-FA9A-C82A51DA29B8}"/>
          </ac:picMkLst>
        </pc:picChg>
        <pc:picChg chg="mod">
          <ac:chgData name="RUFRANCOS Chloe" userId="79fe8512-d3a7-4626-8309-09f15811e40d" providerId="ADAL" clId="{F136440C-95F6-4B4E-B749-0FF3538C3163}" dt="2025-06-23T10:02:32.109" v="16" actId="1076"/>
          <ac:picMkLst>
            <pc:docMk/>
            <pc:sldMk cId="2266365541" sldId="356"/>
            <ac:picMk id="10" creationId="{EAB02678-A6FC-7337-8399-1D0C17E060C7}"/>
          </ac:picMkLst>
        </pc:picChg>
      </pc:sldChg>
      <pc:sldChg chg="add del">
        <pc:chgData name="RUFRANCOS Chloe" userId="79fe8512-d3a7-4626-8309-09f15811e40d" providerId="ADAL" clId="{F136440C-95F6-4B4E-B749-0FF3538C3163}" dt="2025-06-20T07:39:29.310" v="3" actId="47"/>
        <pc:sldMkLst>
          <pc:docMk/>
          <pc:sldMk cId="424571941" sldId="3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7EB1F7-818D-7D3A-821B-FB180966D1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0CA4D0-7F3E-7F69-5FD8-6D10503696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0AE26-9BC6-CE46-BFF6-0008DBEDDA3B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BDE65-F1A7-F2BF-5010-2AAF6237A8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95E05-3811-1F4C-1D2E-428D8FF04D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C5EF9-AA20-7A44-B6DA-9122AB18F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546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8EBDB-6CAF-EF48-9967-FFD8F0F584C3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F87F9-CB02-4845-AB45-393C6FEF4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7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9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6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53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01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5B4678C-FED5-16EC-7FA8-411F459D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25E1E-F122-FAA1-780B-1E33BCE1E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E68B8188-3029-8A3A-94D1-EBCA56A1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616" y="524658"/>
            <a:ext cx="4805680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6341110" cy="10866120"/>
          </a:xfrm>
          <a:custGeom>
            <a:avLst/>
            <a:gdLst/>
            <a:ahLst/>
            <a:cxnLst/>
            <a:rect l="l" t="t" r="r" b="b"/>
            <a:pathLst>
              <a:path w="6341110" h="10866120">
                <a:moveTo>
                  <a:pt x="6340895" y="0"/>
                </a:moveTo>
                <a:lnTo>
                  <a:pt x="0" y="0"/>
                </a:lnTo>
                <a:lnTo>
                  <a:pt x="0" y="10865847"/>
                </a:lnTo>
                <a:lnTo>
                  <a:pt x="5779970" y="10704176"/>
                </a:lnTo>
                <a:lnTo>
                  <a:pt x="5821064" y="10694812"/>
                </a:lnTo>
                <a:lnTo>
                  <a:pt x="5855290" y="10671461"/>
                </a:lnTo>
                <a:lnTo>
                  <a:pt x="5879138" y="10637581"/>
                </a:lnTo>
                <a:lnTo>
                  <a:pt x="5889098" y="10596630"/>
                </a:lnTo>
                <a:lnTo>
                  <a:pt x="6340895" y="0"/>
                </a:lnTo>
                <a:close/>
              </a:path>
            </a:pathLst>
          </a:custGeom>
          <a:solidFill>
            <a:srgbClr val="ECED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6">
            <a:extLst>
              <a:ext uri="{FF2B5EF4-FFF2-40B4-BE49-F238E27FC236}">
                <a16:creationId xmlns:a16="http://schemas.microsoft.com/office/drawing/2014/main" id="{649D3A50-BE5C-F963-2ACA-6FD5C96C12C3}"/>
              </a:ext>
            </a:extLst>
          </p:cNvPr>
          <p:cNvSpPr/>
          <p:nvPr userDrawn="1"/>
        </p:nvSpPr>
        <p:spPr>
          <a:xfrm>
            <a:off x="0" y="10554697"/>
            <a:ext cx="5471160" cy="754380"/>
          </a:xfrm>
          <a:custGeom>
            <a:avLst/>
            <a:gdLst/>
            <a:ahLst/>
            <a:cxnLst/>
            <a:rect l="l" t="t" r="r" b="b"/>
            <a:pathLst>
              <a:path w="5471159" h="754379">
                <a:moveTo>
                  <a:pt x="5375070" y="0"/>
                </a:moveTo>
                <a:lnTo>
                  <a:pt x="0" y="163118"/>
                </a:lnTo>
                <a:lnTo>
                  <a:pt x="0" y="753858"/>
                </a:lnTo>
                <a:lnTo>
                  <a:pt x="5408838" y="753858"/>
                </a:lnTo>
                <a:lnTo>
                  <a:pt x="5415875" y="729527"/>
                </a:lnTo>
                <a:lnTo>
                  <a:pt x="5470638" y="101138"/>
                </a:lnTo>
                <a:lnTo>
                  <a:pt x="5465950" y="60784"/>
                </a:lnTo>
                <a:lnTo>
                  <a:pt x="5446410" y="28309"/>
                </a:lnTo>
                <a:lnTo>
                  <a:pt x="5415092" y="6963"/>
                </a:lnTo>
                <a:lnTo>
                  <a:pt x="5375070" y="0"/>
                </a:lnTo>
                <a:close/>
              </a:path>
            </a:pathLst>
          </a:custGeom>
          <a:solidFill>
            <a:srgbClr val="738B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2616" y="2659048"/>
            <a:ext cx="4450080" cy="676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738BC0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Founders Grotesk Medium" panose="020B0503030202060203" pitchFamily="34" charset="77"/>
              </a:defRPr>
            </a:lvl1pPr>
          </a:lstStyle>
          <a:p>
            <a:endParaRPr/>
          </a:p>
        </p:txBody>
      </p: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7EBA9CD5-338A-4267-8AF2-3D52DF83B4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500" y="10404023"/>
            <a:ext cx="1816954" cy="7579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9F1F7E1-6F71-1F9B-CB33-6C6428FA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482CDFD-F693-0693-B5B1-84635B72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2616" y="524658"/>
            <a:ext cx="4805680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cs typeface="Founders Grotesk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74280" y="2989444"/>
            <a:ext cx="8566150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Founders Grotesk Regular"/>
                <a:cs typeface="Founders Grotesk Regular"/>
              </a:defRPr>
            </a:lvl1pPr>
          </a:lstStyle>
          <a:p>
            <a:endParaRPr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1B4A7ED-66EA-D431-73E2-0A5FDA779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 b="0" i="0">
          <a:latin typeface="Founders Grotesk Medium" panose="020B0503030202060203" pitchFamily="34" charset="77"/>
          <a:ea typeface="+mj-ea"/>
          <a:cs typeface="+mj-cs"/>
        </a:defRPr>
      </a:lvl1pPr>
    </p:titleStyle>
    <p:bodyStyle>
      <a:lvl1pPr marL="0">
        <a:defRPr b="0" i="0">
          <a:latin typeface="Founders Grotesk Medium" panose="020B0503030202060203" pitchFamily="34" charset="77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jpe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38.png"/><Relationship Id="rId4" Type="http://schemas.openxmlformats.org/officeDocument/2006/relationships/image" Target="../media/image10.jpe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4.png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20.png"/><Relationship Id="rId7" Type="http://schemas.openxmlformats.org/officeDocument/2006/relationships/image" Target="../media/image49.png"/><Relationship Id="rId12" Type="http://schemas.openxmlformats.org/officeDocument/2006/relationships/image" Target="../media/image59.sv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58.png"/><Relationship Id="rId5" Type="http://schemas.openxmlformats.org/officeDocument/2006/relationships/image" Target="../media/image10.jpeg"/><Relationship Id="rId15" Type="http://schemas.openxmlformats.org/officeDocument/2006/relationships/image" Target="../media/image62.png"/><Relationship Id="rId10" Type="http://schemas.openxmlformats.org/officeDocument/2006/relationships/image" Target="../media/image57.svg"/><Relationship Id="rId4" Type="http://schemas.openxmlformats.org/officeDocument/2006/relationships/image" Target="../media/image4.png"/><Relationship Id="rId9" Type="http://schemas.openxmlformats.org/officeDocument/2006/relationships/image" Target="../media/image56.png"/><Relationship Id="rId14" Type="http://schemas.openxmlformats.org/officeDocument/2006/relationships/image" Target="../media/image6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3.png"/><Relationship Id="rId7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holding a baby up in the air&#10;&#10;AI-generated content may be incorrect.">
            <a:extLst>
              <a:ext uri="{FF2B5EF4-FFF2-40B4-BE49-F238E27FC236}">
                <a16:creationId xmlns:a16="http://schemas.microsoft.com/office/drawing/2014/main" id="{8755C2EB-B298-BE4A-2C75-4CBE75F2E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77" y="0"/>
            <a:ext cx="13981723" cy="113168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0" y="0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F49880D2-68E5-1E17-B59B-5BAA923B0151}"/>
              </a:ext>
            </a:extLst>
          </p:cNvPr>
          <p:cNvSpPr/>
          <p:nvPr/>
        </p:nvSpPr>
        <p:spPr>
          <a:xfrm>
            <a:off x="0" y="3396201"/>
            <a:ext cx="8346831" cy="5362575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AC6691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4BA69A1C-CD83-CF7E-9FB1-A1FE1F9B9574}"/>
              </a:ext>
            </a:extLst>
          </p:cNvPr>
          <p:cNvSpPr txBox="1">
            <a:spLocks/>
          </p:cNvSpPr>
          <p:nvPr/>
        </p:nvSpPr>
        <p:spPr>
          <a:xfrm>
            <a:off x="1696460" y="4759819"/>
            <a:ext cx="5202555" cy="2635337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>
            <a:lvl1pPr>
              <a:defRPr b="0" i="0">
                <a:latin typeface="Founders Grotesk Medium" panose="020B0503030202060203" pitchFamily="34" charset="77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ts val="6270"/>
              </a:lnSpc>
              <a:spcBef>
                <a:spcPts val="1350"/>
              </a:spcBef>
            </a:pP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62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</a:t>
            </a:r>
            <a:r>
              <a:rPr lang="en-US" sz="6250" b="1" dirty="0">
                <a:solidFill>
                  <a:srgbClr val="FFFFFF"/>
                </a:solidFill>
                <a:latin typeface="Founders Grotesk Regular" panose="020B0503030202060203" pitchFamily="34" charset="77"/>
                <a:cs typeface="Founders Grotesk Light"/>
              </a:rPr>
              <a:t>‘</a:t>
            </a:r>
            <a:r>
              <a:rPr lang="en-US" sz="6250" dirty="0">
                <a:solidFill>
                  <a:srgbClr val="FFFFFF"/>
                </a:solidFill>
              </a:rPr>
              <a:t>Helping kids bounce back’</a:t>
            </a:r>
            <a:endParaRPr lang="en-US" sz="6250" dirty="0"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117977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baby&#10;&#10;AI-generated content may be incorrect.">
            <a:extLst>
              <a:ext uri="{FF2B5EF4-FFF2-40B4-BE49-F238E27FC236}">
                <a16:creationId xmlns:a16="http://schemas.microsoft.com/office/drawing/2014/main" id="{F0BB0539-AA04-E95F-E4DB-3779D85CE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16"/>
            <a:ext cx="20104100" cy="113168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0" y="-7516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6420" y="787106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50" y="369396"/>
            <a:ext cx="3922142" cy="1636093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F49880D2-68E5-1E17-B59B-5BAA923B0151}"/>
              </a:ext>
            </a:extLst>
          </p:cNvPr>
          <p:cNvSpPr/>
          <p:nvPr/>
        </p:nvSpPr>
        <p:spPr>
          <a:xfrm>
            <a:off x="0" y="3396201"/>
            <a:ext cx="6436659" cy="5362575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4BA69A1C-CD83-CF7E-9FB1-A1FE1F9B9574}"/>
              </a:ext>
            </a:extLst>
          </p:cNvPr>
          <p:cNvSpPr txBox="1">
            <a:spLocks/>
          </p:cNvSpPr>
          <p:nvPr/>
        </p:nvSpPr>
        <p:spPr>
          <a:xfrm>
            <a:off x="1060450" y="4682759"/>
            <a:ext cx="5202555" cy="2635337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>
            <a:lvl1pPr>
              <a:defRPr b="0" i="0">
                <a:latin typeface="Founders Grotesk Medium" panose="020B0503030202060203" pitchFamily="34" charset="77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ts val="6270"/>
              </a:lnSpc>
              <a:spcBef>
                <a:spcPts val="1350"/>
              </a:spcBef>
            </a:pP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62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</a:t>
            </a:r>
            <a:r>
              <a:rPr lang="en-US" sz="6250" b="1" dirty="0">
                <a:solidFill>
                  <a:srgbClr val="FFFFFF"/>
                </a:solidFill>
                <a:latin typeface="Founders Grotesk Regular" panose="020B0503030202060203" pitchFamily="34" charset="77"/>
                <a:cs typeface="Founders Grotesk Light"/>
              </a:rPr>
              <a:t>‘</a:t>
            </a:r>
            <a:r>
              <a:rPr lang="en-US" sz="6250" dirty="0">
                <a:solidFill>
                  <a:srgbClr val="FFFFFF"/>
                </a:solidFill>
              </a:rPr>
              <a:t>Helping kids bounce back’</a:t>
            </a:r>
            <a:endParaRPr lang="en-US" sz="6250" dirty="0"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367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460" y="796"/>
            <a:ext cx="17118640" cy="113085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C50ADC-15E6-C3E8-D943-101C668893B7}"/>
              </a:ext>
            </a:extLst>
          </p:cNvPr>
          <p:cNvSpPr/>
          <p:nvPr/>
        </p:nvSpPr>
        <p:spPr>
          <a:xfrm flipH="1">
            <a:off x="2168588" y="-8312"/>
            <a:ext cx="10474583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33F574-DE89-5D05-394C-D66BFE7A6B2A}"/>
              </a:ext>
            </a:extLst>
          </p:cNvPr>
          <p:cNvGrpSpPr/>
          <p:nvPr/>
        </p:nvGrpSpPr>
        <p:grpSpPr>
          <a:xfrm>
            <a:off x="6652110" y="1088162"/>
            <a:ext cx="5299750" cy="4269225"/>
            <a:chOff x="7915026" y="3497324"/>
            <a:chExt cx="3916740" cy="3155138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B08530D6-750C-C101-0B32-34E8676AE578}"/>
                </a:ext>
              </a:extLst>
            </p:cNvPr>
            <p:cNvSpPr/>
            <p:nvPr/>
          </p:nvSpPr>
          <p:spPr>
            <a:xfrm>
              <a:off x="9554123" y="4365116"/>
              <a:ext cx="656590" cy="636905"/>
            </a:xfrm>
            <a:custGeom>
              <a:avLst/>
              <a:gdLst/>
              <a:ahLst/>
              <a:cxnLst/>
              <a:rect l="l" t="t" r="r" b="b"/>
              <a:pathLst>
                <a:path w="656590" h="636904">
                  <a:moveTo>
                    <a:pt x="496554" y="0"/>
                  </a:moveTo>
                  <a:lnTo>
                    <a:pt x="473831" y="5121"/>
                  </a:lnTo>
                  <a:lnTo>
                    <a:pt x="322003" y="88103"/>
                  </a:lnTo>
                  <a:lnTo>
                    <a:pt x="313564" y="88396"/>
                  </a:lnTo>
                  <a:lnTo>
                    <a:pt x="156113" y="16608"/>
                  </a:lnTo>
                  <a:lnTo>
                    <a:pt x="146666" y="13548"/>
                  </a:lnTo>
                  <a:lnTo>
                    <a:pt x="137303" y="12788"/>
                  </a:lnTo>
                  <a:lnTo>
                    <a:pt x="128297" y="14113"/>
                  </a:lnTo>
                  <a:lnTo>
                    <a:pt x="119915" y="17309"/>
                  </a:lnTo>
                  <a:lnTo>
                    <a:pt x="109354" y="24918"/>
                  </a:lnTo>
                  <a:lnTo>
                    <a:pt x="101560" y="35413"/>
                  </a:lnTo>
                  <a:lnTo>
                    <a:pt x="97378" y="48131"/>
                  </a:lnTo>
                  <a:lnTo>
                    <a:pt x="97654" y="62407"/>
                  </a:lnTo>
                  <a:lnTo>
                    <a:pt x="129653" y="232454"/>
                  </a:lnTo>
                  <a:lnTo>
                    <a:pt x="127350" y="240580"/>
                  </a:lnTo>
                  <a:lnTo>
                    <a:pt x="10411" y="368126"/>
                  </a:lnTo>
                  <a:lnTo>
                    <a:pt x="0" y="388960"/>
                  </a:lnTo>
                  <a:lnTo>
                    <a:pt x="1954" y="410751"/>
                  </a:lnTo>
                  <a:lnTo>
                    <a:pt x="14509" y="428669"/>
                  </a:lnTo>
                  <a:lnTo>
                    <a:pt x="35897" y="437883"/>
                  </a:lnTo>
                  <a:lnTo>
                    <a:pt x="207515" y="459997"/>
                  </a:lnTo>
                  <a:lnTo>
                    <a:pt x="214520" y="464709"/>
                  </a:lnTo>
                  <a:lnTo>
                    <a:pt x="299700" y="615333"/>
                  </a:lnTo>
                  <a:lnTo>
                    <a:pt x="316293" y="631669"/>
                  </a:lnTo>
                  <a:lnTo>
                    <a:pt x="337622" y="636542"/>
                  </a:lnTo>
                  <a:lnTo>
                    <a:pt x="358545" y="630137"/>
                  </a:lnTo>
                  <a:lnTo>
                    <a:pt x="373918" y="612642"/>
                  </a:lnTo>
                  <a:lnTo>
                    <a:pt x="447968" y="456259"/>
                  </a:lnTo>
                  <a:lnTo>
                    <a:pt x="454617" y="451055"/>
                  </a:lnTo>
                  <a:lnTo>
                    <a:pt x="624193" y="416585"/>
                  </a:lnTo>
                  <a:lnTo>
                    <a:pt x="644855" y="405854"/>
                  </a:lnTo>
                  <a:lnTo>
                    <a:pt x="656079" y="387075"/>
                  </a:lnTo>
                  <a:lnTo>
                    <a:pt x="656455" y="365199"/>
                  </a:lnTo>
                  <a:lnTo>
                    <a:pt x="644569" y="345174"/>
                  </a:lnTo>
                  <a:lnTo>
                    <a:pt x="518720" y="226413"/>
                  </a:lnTo>
                  <a:lnTo>
                    <a:pt x="515830" y="218486"/>
                  </a:lnTo>
                  <a:lnTo>
                    <a:pt x="535452" y="46565"/>
                  </a:lnTo>
                  <a:lnTo>
                    <a:pt x="531630" y="23592"/>
                  </a:lnTo>
                  <a:lnTo>
                    <a:pt x="517242" y="7113"/>
                  </a:lnTo>
                  <a:lnTo>
                    <a:pt x="496554" y="0"/>
                  </a:lnTo>
                  <a:close/>
                </a:path>
              </a:pathLst>
            </a:custGeom>
            <a:solidFill>
              <a:srgbClr val="E3BAC1"/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DDBFCE32-D2DA-D86C-42F6-42ED533356FB}"/>
                </a:ext>
              </a:extLst>
            </p:cNvPr>
            <p:cNvSpPr/>
            <p:nvPr/>
          </p:nvSpPr>
          <p:spPr>
            <a:xfrm>
              <a:off x="8472094" y="3560527"/>
              <a:ext cx="2898775" cy="2045970"/>
            </a:xfrm>
            <a:custGeom>
              <a:avLst/>
              <a:gdLst/>
              <a:ahLst/>
              <a:cxnLst/>
              <a:rect l="l" t="t" r="r" b="b"/>
              <a:pathLst>
                <a:path w="2898775" h="2045970">
                  <a:moveTo>
                    <a:pt x="656463" y="1774621"/>
                  </a:moveTo>
                  <a:lnTo>
                    <a:pt x="644575" y="1754593"/>
                  </a:lnTo>
                  <a:lnTo>
                    <a:pt x="518718" y="1635836"/>
                  </a:lnTo>
                  <a:lnTo>
                    <a:pt x="515835" y="1627911"/>
                  </a:lnTo>
                  <a:lnTo>
                    <a:pt x="535457" y="1455978"/>
                  </a:lnTo>
                  <a:lnTo>
                    <a:pt x="531634" y="1433017"/>
                  </a:lnTo>
                  <a:lnTo>
                    <a:pt x="517245" y="1416532"/>
                  </a:lnTo>
                  <a:lnTo>
                    <a:pt x="496557" y="1409420"/>
                  </a:lnTo>
                  <a:lnTo>
                    <a:pt x="473837" y="1414538"/>
                  </a:lnTo>
                  <a:lnTo>
                    <a:pt x="322008" y="1497520"/>
                  </a:lnTo>
                  <a:lnTo>
                    <a:pt x="313563" y="1497812"/>
                  </a:lnTo>
                  <a:lnTo>
                    <a:pt x="156121" y="1426032"/>
                  </a:lnTo>
                  <a:lnTo>
                    <a:pt x="146672" y="1422971"/>
                  </a:lnTo>
                  <a:lnTo>
                    <a:pt x="137312" y="1422209"/>
                  </a:lnTo>
                  <a:lnTo>
                    <a:pt x="128295" y="1423530"/>
                  </a:lnTo>
                  <a:lnTo>
                    <a:pt x="119926" y="1426730"/>
                  </a:lnTo>
                  <a:lnTo>
                    <a:pt x="109359" y="1434338"/>
                  </a:lnTo>
                  <a:lnTo>
                    <a:pt x="101561" y="1444828"/>
                  </a:lnTo>
                  <a:lnTo>
                    <a:pt x="97383" y="1457553"/>
                  </a:lnTo>
                  <a:lnTo>
                    <a:pt x="97663" y="1471828"/>
                  </a:lnTo>
                  <a:lnTo>
                    <a:pt x="129654" y="1641868"/>
                  </a:lnTo>
                  <a:lnTo>
                    <a:pt x="127355" y="1649996"/>
                  </a:lnTo>
                  <a:lnTo>
                    <a:pt x="10414" y="1777542"/>
                  </a:lnTo>
                  <a:lnTo>
                    <a:pt x="0" y="1798383"/>
                  </a:lnTo>
                  <a:lnTo>
                    <a:pt x="1955" y="1820176"/>
                  </a:lnTo>
                  <a:lnTo>
                    <a:pt x="14516" y="1838083"/>
                  </a:lnTo>
                  <a:lnTo>
                    <a:pt x="35902" y="1847303"/>
                  </a:lnTo>
                  <a:lnTo>
                    <a:pt x="207518" y="1869414"/>
                  </a:lnTo>
                  <a:lnTo>
                    <a:pt x="214528" y="1874126"/>
                  </a:lnTo>
                  <a:lnTo>
                    <a:pt x="299707" y="2024748"/>
                  </a:lnTo>
                  <a:lnTo>
                    <a:pt x="316293" y="2041093"/>
                  </a:lnTo>
                  <a:lnTo>
                    <a:pt x="337629" y="2045957"/>
                  </a:lnTo>
                  <a:lnTo>
                    <a:pt x="358546" y="2039556"/>
                  </a:lnTo>
                  <a:lnTo>
                    <a:pt x="373926" y="2022055"/>
                  </a:lnTo>
                  <a:lnTo>
                    <a:pt x="447967" y="1865680"/>
                  </a:lnTo>
                  <a:lnTo>
                    <a:pt x="454621" y="1860473"/>
                  </a:lnTo>
                  <a:lnTo>
                    <a:pt x="624192" y="1826006"/>
                  </a:lnTo>
                  <a:lnTo>
                    <a:pt x="644855" y="1815274"/>
                  </a:lnTo>
                  <a:lnTo>
                    <a:pt x="656082" y="1796491"/>
                  </a:lnTo>
                  <a:lnTo>
                    <a:pt x="656463" y="1774621"/>
                  </a:lnTo>
                  <a:close/>
                </a:path>
                <a:path w="2898775" h="2045970">
                  <a:moveTo>
                    <a:pt x="2898381" y="511276"/>
                  </a:moveTo>
                  <a:lnTo>
                    <a:pt x="2881731" y="483247"/>
                  </a:lnTo>
                  <a:lnTo>
                    <a:pt x="2713710" y="324688"/>
                  </a:lnTo>
                  <a:lnTo>
                    <a:pt x="2708376" y="318325"/>
                  </a:lnTo>
                  <a:lnTo>
                    <a:pt x="2704706" y="310997"/>
                  </a:lnTo>
                  <a:lnTo>
                    <a:pt x="2702801" y="303034"/>
                  </a:lnTo>
                  <a:lnTo>
                    <a:pt x="2702763" y="294728"/>
                  </a:lnTo>
                  <a:lnTo>
                    <a:pt x="2728976" y="65201"/>
                  </a:lnTo>
                  <a:lnTo>
                    <a:pt x="2723616" y="33032"/>
                  </a:lnTo>
                  <a:lnTo>
                    <a:pt x="2703474" y="9956"/>
                  </a:lnTo>
                  <a:lnTo>
                    <a:pt x="2674518" y="0"/>
                  </a:lnTo>
                  <a:lnTo>
                    <a:pt x="2642705" y="7175"/>
                  </a:lnTo>
                  <a:lnTo>
                    <a:pt x="2439987" y="117957"/>
                  </a:lnTo>
                  <a:lnTo>
                    <a:pt x="2432291" y="121069"/>
                  </a:lnTo>
                  <a:lnTo>
                    <a:pt x="2424188" y="122301"/>
                  </a:lnTo>
                  <a:lnTo>
                    <a:pt x="2416022" y="121653"/>
                  </a:lnTo>
                  <a:lnTo>
                    <a:pt x="2408123" y="119113"/>
                  </a:lnTo>
                  <a:lnTo>
                    <a:pt x="2197900" y="23266"/>
                  </a:lnTo>
                  <a:lnTo>
                    <a:pt x="2184679" y="18973"/>
                  </a:lnTo>
                  <a:lnTo>
                    <a:pt x="2132444" y="34886"/>
                  </a:lnTo>
                  <a:lnTo>
                    <a:pt x="2115667" y="67386"/>
                  </a:lnTo>
                  <a:lnTo>
                    <a:pt x="2116048" y="87376"/>
                  </a:lnTo>
                  <a:lnTo>
                    <a:pt x="2158771" y="314413"/>
                  </a:lnTo>
                  <a:lnTo>
                    <a:pt x="2159355" y="322694"/>
                  </a:lnTo>
                  <a:lnTo>
                    <a:pt x="2158034" y="330784"/>
                  </a:lnTo>
                  <a:lnTo>
                    <a:pt x="2154885" y="338353"/>
                  </a:lnTo>
                  <a:lnTo>
                    <a:pt x="2150021" y="345084"/>
                  </a:lnTo>
                  <a:lnTo>
                    <a:pt x="1993912" y="515378"/>
                  </a:lnTo>
                  <a:lnTo>
                    <a:pt x="1979333" y="544550"/>
                  </a:lnTo>
                  <a:lnTo>
                    <a:pt x="1982076" y="575056"/>
                  </a:lnTo>
                  <a:lnTo>
                    <a:pt x="1999653" y="600151"/>
                  </a:lnTo>
                  <a:lnTo>
                    <a:pt x="2029599" y="613041"/>
                  </a:lnTo>
                  <a:lnTo>
                    <a:pt x="2258733" y="642569"/>
                  </a:lnTo>
                  <a:lnTo>
                    <a:pt x="2266772" y="644575"/>
                  </a:lnTo>
                  <a:lnTo>
                    <a:pt x="2274062" y="648335"/>
                  </a:lnTo>
                  <a:lnTo>
                    <a:pt x="2280285" y="653669"/>
                  </a:lnTo>
                  <a:lnTo>
                    <a:pt x="2285187" y="660361"/>
                  </a:lnTo>
                  <a:lnTo>
                    <a:pt x="2398915" y="861466"/>
                  </a:lnTo>
                  <a:lnTo>
                    <a:pt x="2422144" y="884339"/>
                  </a:lnTo>
                  <a:lnTo>
                    <a:pt x="2452014" y="891159"/>
                  </a:lnTo>
                  <a:lnTo>
                    <a:pt x="2481300" y="882192"/>
                  </a:lnTo>
                  <a:lnTo>
                    <a:pt x="2502814" y="857707"/>
                  </a:lnTo>
                  <a:lnTo>
                    <a:pt x="2601709" y="648919"/>
                  </a:lnTo>
                  <a:lnTo>
                    <a:pt x="2606103" y="641883"/>
                  </a:lnTo>
                  <a:lnTo>
                    <a:pt x="2611932" y="636117"/>
                  </a:lnTo>
                  <a:lnTo>
                    <a:pt x="2618917" y="631837"/>
                  </a:lnTo>
                  <a:lnTo>
                    <a:pt x="2626817" y="629246"/>
                  </a:lnTo>
                  <a:lnTo>
                    <a:pt x="2853207" y="583222"/>
                  </a:lnTo>
                  <a:lnTo>
                    <a:pt x="2882138" y="568198"/>
                  </a:lnTo>
                  <a:lnTo>
                    <a:pt x="2897860" y="541909"/>
                  </a:lnTo>
                  <a:lnTo>
                    <a:pt x="2898381" y="511276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5792458B-B149-869E-B464-C67807EDE16C}"/>
                </a:ext>
              </a:extLst>
            </p:cNvPr>
            <p:cNvSpPr/>
            <p:nvPr/>
          </p:nvSpPr>
          <p:spPr>
            <a:xfrm>
              <a:off x="8997046" y="3497324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10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87"/>
                  </a:lnTo>
                  <a:lnTo>
                    <a:pt x="363587" y="228832"/>
                  </a:lnTo>
                  <a:lnTo>
                    <a:pt x="369914" y="218243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A1611437-844C-E29E-ACA1-06068F238F9D}"/>
                </a:ext>
              </a:extLst>
            </p:cNvPr>
            <p:cNvSpPr/>
            <p:nvPr/>
          </p:nvSpPr>
          <p:spPr>
            <a:xfrm>
              <a:off x="8100619" y="4006119"/>
              <a:ext cx="1728470" cy="2287270"/>
            </a:xfrm>
            <a:custGeom>
              <a:avLst/>
              <a:gdLst/>
              <a:ahLst/>
              <a:cxnLst/>
              <a:rect l="l" t="t" r="r" b="b"/>
              <a:pathLst>
                <a:path w="1728470" h="2287270">
                  <a:moveTo>
                    <a:pt x="370128" y="205905"/>
                  </a:moveTo>
                  <a:lnTo>
                    <a:pt x="363423" y="194614"/>
                  </a:lnTo>
                  <a:lnTo>
                    <a:pt x="292468" y="127647"/>
                  </a:lnTo>
                  <a:lnTo>
                    <a:pt x="290842" y="123177"/>
                  </a:lnTo>
                  <a:lnTo>
                    <a:pt x="301904" y="26250"/>
                  </a:lnTo>
                  <a:lnTo>
                    <a:pt x="299745" y="13296"/>
                  </a:lnTo>
                  <a:lnTo>
                    <a:pt x="291630" y="4013"/>
                  </a:lnTo>
                  <a:lnTo>
                    <a:pt x="279971" y="0"/>
                  </a:lnTo>
                  <a:lnTo>
                    <a:pt x="267157" y="2882"/>
                  </a:lnTo>
                  <a:lnTo>
                    <a:pt x="181546" y="49669"/>
                  </a:lnTo>
                  <a:lnTo>
                    <a:pt x="176796" y="49847"/>
                  </a:lnTo>
                  <a:lnTo>
                    <a:pt x="80949" y="6134"/>
                  </a:lnTo>
                  <a:lnTo>
                    <a:pt x="73621" y="6705"/>
                  </a:lnTo>
                  <a:lnTo>
                    <a:pt x="67614" y="9766"/>
                  </a:lnTo>
                  <a:lnTo>
                    <a:pt x="61658" y="14046"/>
                  </a:lnTo>
                  <a:lnTo>
                    <a:pt x="57264" y="19964"/>
                  </a:lnTo>
                  <a:lnTo>
                    <a:pt x="54902" y="27139"/>
                  </a:lnTo>
                  <a:lnTo>
                    <a:pt x="55067" y="35191"/>
                  </a:lnTo>
                  <a:lnTo>
                    <a:pt x="73101" y="131064"/>
                  </a:lnTo>
                  <a:lnTo>
                    <a:pt x="71805" y="135648"/>
                  </a:lnTo>
                  <a:lnTo>
                    <a:pt x="5867" y="207556"/>
                  </a:lnTo>
                  <a:lnTo>
                    <a:pt x="0" y="219303"/>
                  </a:lnTo>
                  <a:lnTo>
                    <a:pt x="1104" y="231597"/>
                  </a:lnTo>
                  <a:lnTo>
                    <a:pt x="8178" y="241693"/>
                  </a:lnTo>
                  <a:lnTo>
                    <a:pt x="20243" y="246888"/>
                  </a:lnTo>
                  <a:lnTo>
                    <a:pt x="117005" y="259359"/>
                  </a:lnTo>
                  <a:lnTo>
                    <a:pt x="120954" y="262013"/>
                  </a:lnTo>
                  <a:lnTo>
                    <a:pt x="168973" y="346951"/>
                  </a:lnTo>
                  <a:lnTo>
                    <a:pt x="178333" y="356146"/>
                  </a:lnTo>
                  <a:lnTo>
                    <a:pt x="190360" y="358902"/>
                  </a:lnTo>
                  <a:lnTo>
                    <a:pt x="202158" y="355282"/>
                  </a:lnTo>
                  <a:lnTo>
                    <a:pt x="210832" y="345427"/>
                  </a:lnTo>
                  <a:lnTo>
                    <a:pt x="252590" y="257251"/>
                  </a:lnTo>
                  <a:lnTo>
                    <a:pt x="256336" y="254304"/>
                  </a:lnTo>
                  <a:lnTo>
                    <a:pt x="351942" y="234886"/>
                  </a:lnTo>
                  <a:lnTo>
                    <a:pt x="363588" y="228828"/>
                  </a:lnTo>
                  <a:lnTo>
                    <a:pt x="369912" y="218236"/>
                  </a:lnTo>
                  <a:lnTo>
                    <a:pt x="370128" y="205905"/>
                  </a:lnTo>
                  <a:close/>
                </a:path>
                <a:path w="1728470" h="2287270">
                  <a:moveTo>
                    <a:pt x="1727898" y="2133879"/>
                  </a:moveTo>
                  <a:lnTo>
                    <a:pt x="1721192" y="2122589"/>
                  </a:lnTo>
                  <a:lnTo>
                    <a:pt x="1650238" y="2055622"/>
                  </a:lnTo>
                  <a:lnTo>
                    <a:pt x="1648612" y="2051151"/>
                  </a:lnTo>
                  <a:lnTo>
                    <a:pt x="1659661" y="1954225"/>
                  </a:lnTo>
                  <a:lnTo>
                    <a:pt x="1657515" y="1941271"/>
                  </a:lnTo>
                  <a:lnTo>
                    <a:pt x="1649399" y="1931987"/>
                  </a:lnTo>
                  <a:lnTo>
                    <a:pt x="1637728" y="1927974"/>
                  </a:lnTo>
                  <a:lnTo>
                    <a:pt x="1624926" y="1930857"/>
                  </a:lnTo>
                  <a:lnTo>
                    <a:pt x="1539316" y="1977644"/>
                  </a:lnTo>
                  <a:lnTo>
                    <a:pt x="1534566" y="1977821"/>
                  </a:lnTo>
                  <a:lnTo>
                    <a:pt x="1438719" y="1934108"/>
                  </a:lnTo>
                  <a:lnTo>
                    <a:pt x="1431378" y="1934679"/>
                  </a:lnTo>
                  <a:lnTo>
                    <a:pt x="1425384" y="1937740"/>
                  </a:lnTo>
                  <a:lnTo>
                    <a:pt x="1419428" y="1942020"/>
                  </a:lnTo>
                  <a:lnTo>
                    <a:pt x="1415034" y="1947938"/>
                  </a:lnTo>
                  <a:lnTo>
                    <a:pt x="1412671" y="1955114"/>
                  </a:lnTo>
                  <a:lnTo>
                    <a:pt x="1412824" y="1963153"/>
                  </a:lnTo>
                  <a:lnTo>
                    <a:pt x="1430870" y="2059038"/>
                  </a:lnTo>
                  <a:lnTo>
                    <a:pt x="1429575" y="2063623"/>
                  </a:lnTo>
                  <a:lnTo>
                    <a:pt x="1363637" y="2135530"/>
                  </a:lnTo>
                  <a:lnTo>
                    <a:pt x="1357769" y="2147278"/>
                  </a:lnTo>
                  <a:lnTo>
                    <a:pt x="1358874" y="2159571"/>
                  </a:lnTo>
                  <a:lnTo>
                    <a:pt x="1365948" y="2169668"/>
                  </a:lnTo>
                  <a:lnTo>
                    <a:pt x="1378013" y="2174862"/>
                  </a:lnTo>
                  <a:lnTo>
                    <a:pt x="1474774" y="2187333"/>
                  </a:lnTo>
                  <a:lnTo>
                    <a:pt x="1478724" y="2189988"/>
                  </a:lnTo>
                  <a:lnTo>
                    <a:pt x="1526743" y="2274925"/>
                  </a:lnTo>
                  <a:lnTo>
                    <a:pt x="1536103" y="2284120"/>
                  </a:lnTo>
                  <a:lnTo>
                    <a:pt x="1548130" y="2286876"/>
                  </a:lnTo>
                  <a:lnTo>
                    <a:pt x="1559915" y="2283256"/>
                  </a:lnTo>
                  <a:lnTo>
                    <a:pt x="1568589" y="2273401"/>
                  </a:lnTo>
                  <a:lnTo>
                    <a:pt x="1610347" y="2185225"/>
                  </a:lnTo>
                  <a:lnTo>
                    <a:pt x="1614093" y="2182279"/>
                  </a:lnTo>
                  <a:lnTo>
                    <a:pt x="1709712" y="2162848"/>
                  </a:lnTo>
                  <a:lnTo>
                    <a:pt x="1721358" y="2156803"/>
                  </a:lnTo>
                  <a:lnTo>
                    <a:pt x="1727682" y="2146211"/>
                  </a:lnTo>
                  <a:lnTo>
                    <a:pt x="1727898" y="2133879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38CA840C-4EF4-E558-B94F-CF5852634B6E}"/>
                </a:ext>
              </a:extLst>
            </p:cNvPr>
            <p:cNvSpPr/>
            <p:nvPr/>
          </p:nvSpPr>
          <p:spPr>
            <a:xfrm>
              <a:off x="7915026" y="6293052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09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77"/>
                  </a:lnTo>
                  <a:lnTo>
                    <a:pt x="363587" y="228828"/>
                  </a:lnTo>
                  <a:lnTo>
                    <a:pt x="369914" y="218241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6DEA1D67-7FCD-B2D4-D0A4-34AB79CD4949}"/>
                </a:ext>
              </a:extLst>
            </p:cNvPr>
            <p:cNvSpPr/>
            <p:nvPr/>
          </p:nvSpPr>
          <p:spPr>
            <a:xfrm>
              <a:off x="10912286" y="5160974"/>
              <a:ext cx="919480" cy="891540"/>
            </a:xfrm>
            <a:custGeom>
              <a:avLst/>
              <a:gdLst/>
              <a:ahLst/>
              <a:cxnLst/>
              <a:rect l="l" t="t" r="r" b="b"/>
              <a:pathLst>
                <a:path w="919479" h="891539">
                  <a:moveTo>
                    <a:pt x="695177" y="0"/>
                  </a:moveTo>
                  <a:lnTo>
                    <a:pt x="663370" y="7174"/>
                  </a:lnTo>
                  <a:lnTo>
                    <a:pt x="460643" y="117956"/>
                  </a:lnTo>
                  <a:lnTo>
                    <a:pt x="452948" y="121060"/>
                  </a:lnTo>
                  <a:lnTo>
                    <a:pt x="444849" y="122293"/>
                  </a:lnTo>
                  <a:lnTo>
                    <a:pt x="436682" y="121646"/>
                  </a:lnTo>
                  <a:lnTo>
                    <a:pt x="428780" y="119108"/>
                  </a:lnTo>
                  <a:lnTo>
                    <a:pt x="218567" y="23257"/>
                  </a:lnTo>
                  <a:lnTo>
                    <a:pt x="205338" y="18968"/>
                  </a:lnTo>
                  <a:lnTo>
                    <a:pt x="153102" y="34886"/>
                  </a:lnTo>
                  <a:lnTo>
                    <a:pt x="136330" y="67386"/>
                  </a:lnTo>
                  <a:lnTo>
                    <a:pt x="136716" y="87370"/>
                  </a:lnTo>
                  <a:lnTo>
                    <a:pt x="179437" y="314411"/>
                  </a:lnTo>
                  <a:lnTo>
                    <a:pt x="180017" y="322695"/>
                  </a:lnTo>
                  <a:lnTo>
                    <a:pt x="178692" y="330782"/>
                  </a:lnTo>
                  <a:lnTo>
                    <a:pt x="175551" y="338350"/>
                  </a:lnTo>
                  <a:lnTo>
                    <a:pt x="170683" y="345080"/>
                  </a:lnTo>
                  <a:lnTo>
                    <a:pt x="14573" y="515378"/>
                  </a:lnTo>
                  <a:lnTo>
                    <a:pt x="0" y="544548"/>
                  </a:lnTo>
                  <a:lnTo>
                    <a:pt x="2738" y="575058"/>
                  </a:lnTo>
                  <a:lnTo>
                    <a:pt x="20316" y="600144"/>
                  </a:lnTo>
                  <a:lnTo>
                    <a:pt x="50258" y="613040"/>
                  </a:lnTo>
                  <a:lnTo>
                    <a:pt x="279392" y="642568"/>
                  </a:lnTo>
                  <a:lnTo>
                    <a:pt x="287440" y="644576"/>
                  </a:lnTo>
                  <a:lnTo>
                    <a:pt x="294719" y="648338"/>
                  </a:lnTo>
                  <a:lnTo>
                    <a:pt x="300949" y="653662"/>
                  </a:lnTo>
                  <a:lnTo>
                    <a:pt x="305852" y="660358"/>
                  </a:lnTo>
                  <a:lnTo>
                    <a:pt x="419576" y="861462"/>
                  </a:lnTo>
                  <a:lnTo>
                    <a:pt x="442810" y="884337"/>
                  </a:lnTo>
                  <a:lnTo>
                    <a:pt x="472670" y="891160"/>
                  </a:lnTo>
                  <a:lnTo>
                    <a:pt x="501960" y="882194"/>
                  </a:lnTo>
                  <a:lnTo>
                    <a:pt x="523479" y="857703"/>
                  </a:lnTo>
                  <a:lnTo>
                    <a:pt x="622366" y="648913"/>
                  </a:lnTo>
                  <a:lnTo>
                    <a:pt x="626765" y="641874"/>
                  </a:lnTo>
                  <a:lnTo>
                    <a:pt x="632592" y="636112"/>
                  </a:lnTo>
                  <a:lnTo>
                    <a:pt x="639584" y="631831"/>
                  </a:lnTo>
                  <a:lnTo>
                    <a:pt x="647475" y="629239"/>
                  </a:lnTo>
                  <a:lnTo>
                    <a:pt x="873866" y="583219"/>
                  </a:lnTo>
                  <a:lnTo>
                    <a:pt x="902800" y="568194"/>
                  </a:lnTo>
                  <a:lnTo>
                    <a:pt x="918517" y="541905"/>
                  </a:lnTo>
                  <a:lnTo>
                    <a:pt x="919042" y="511279"/>
                  </a:lnTo>
                  <a:lnTo>
                    <a:pt x="902399" y="483243"/>
                  </a:lnTo>
                  <a:lnTo>
                    <a:pt x="734373" y="324683"/>
                  </a:lnTo>
                  <a:lnTo>
                    <a:pt x="729044" y="318323"/>
                  </a:lnTo>
                  <a:lnTo>
                    <a:pt x="725368" y="311000"/>
                  </a:lnTo>
                  <a:lnTo>
                    <a:pt x="723459" y="303028"/>
                  </a:lnTo>
                  <a:lnTo>
                    <a:pt x="723431" y="294725"/>
                  </a:lnTo>
                  <a:lnTo>
                    <a:pt x="749640" y="65193"/>
                  </a:lnTo>
                  <a:lnTo>
                    <a:pt x="744284" y="33029"/>
                  </a:lnTo>
                  <a:lnTo>
                    <a:pt x="724139" y="9958"/>
                  </a:lnTo>
                  <a:lnTo>
                    <a:pt x="695177" y="0"/>
                  </a:lnTo>
                  <a:close/>
                </a:path>
              </a:pathLst>
            </a:custGeom>
            <a:solidFill>
              <a:srgbClr val="E3BAC1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8620" y="7745525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12">
            <a:extLst>
              <a:ext uri="{FF2B5EF4-FFF2-40B4-BE49-F238E27FC236}">
                <a16:creationId xmlns:a16="http://schemas.microsoft.com/office/drawing/2014/main" id="{044628E6-9B73-EDE3-148C-F0F28EB1E18C}"/>
              </a:ext>
            </a:extLst>
          </p:cNvPr>
          <p:cNvSpPr/>
          <p:nvPr/>
        </p:nvSpPr>
        <p:spPr>
          <a:xfrm>
            <a:off x="0" y="1982042"/>
            <a:ext cx="9274629" cy="8656376"/>
          </a:xfrm>
          <a:custGeom>
            <a:avLst/>
            <a:gdLst/>
            <a:ahLst/>
            <a:cxnLst/>
            <a:rect l="l" t="t" r="r" b="b"/>
            <a:pathLst>
              <a:path w="7915909" h="9771380">
                <a:moveTo>
                  <a:pt x="0" y="0"/>
                </a:moveTo>
                <a:lnTo>
                  <a:pt x="0" y="9771309"/>
                </a:lnTo>
                <a:lnTo>
                  <a:pt x="7177603" y="9333533"/>
                </a:lnTo>
                <a:lnTo>
                  <a:pt x="7225862" y="9325087"/>
                </a:lnTo>
                <a:lnTo>
                  <a:pt x="7270804" y="9306676"/>
                </a:lnTo>
                <a:lnTo>
                  <a:pt x="7311098" y="9279632"/>
                </a:lnTo>
                <a:lnTo>
                  <a:pt x="7345414" y="9245285"/>
                </a:lnTo>
                <a:lnTo>
                  <a:pt x="7372421" y="9204966"/>
                </a:lnTo>
                <a:lnTo>
                  <a:pt x="7390789" y="9160007"/>
                </a:lnTo>
                <a:lnTo>
                  <a:pt x="7399188" y="9111739"/>
                </a:lnTo>
                <a:lnTo>
                  <a:pt x="7915601" y="514011"/>
                </a:lnTo>
                <a:lnTo>
                  <a:pt x="7912956" y="465867"/>
                </a:lnTo>
                <a:lnTo>
                  <a:pt x="7899858" y="421260"/>
                </a:lnTo>
                <a:lnTo>
                  <a:pt x="7877487" y="381495"/>
                </a:lnTo>
                <a:lnTo>
                  <a:pt x="7847024" y="347875"/>
                </a:lnTo>
                <a:lnTo>
                  <a:pt x="7809651" y="321703"/>
                </a:lnTo>
                <a:lnTo>
                  <a:pt x="7766548" y="304283"/>
                </a:lnTo>
                <a:lnTo>
                  <a:pt x="7718895" y="296918"/>
                </a:lnTo>
                <a:lnTo>
                  <a:pt x="0" y="0"/>
                </a:lnTo>
                <a:close/>
              </a:path>
            </a:pathLst>
          </a:custGeom>
          <a:solidFill>
            <a:srgbClr val="AC6691"/>
          </a:solidFill>
        </p:spPr>
        <p:txBody>
          <a:bodyPr wrap="square" lIns="0" tIns="0" rIns="0" bIns="0" rtlCol="0"/>
          <a:lstStyle/>
          <a:p>
            <a:pPr algn="l"/>
            <a:endParaRPr lang="en-US"/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547982FD-7A43-9192-A6C6-120B826AF9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262" y="3222775"/>
            <a:ext cx="7129898" cy="823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5"/>
              </a:spcBef>
            </a:pPr>
            <a:r>
              <a:rPr lang="en-US" dirty="0">
                <a:solidFill>
                  <a:srgbClr val="FFFFFF"/>
                </a:solidFill>
                <a:latin typeface="Founders Grotesk Medium" panose="020B0503030202060203" pitchFamily="34" charset="77"/>
              </a:rPr>
              <a:t>Lorem </a:t>
            </a:r>
            <a:r>
              <a:rPr lang="en-US" dirty="0" err="1">
                <a:solidFill>
                  <a:srgbClr val="FFFFFF"/>
                </a:solidFill>
                <a:latin typeface="Founders Grotesk Medium" panose="020B0503030202060203" pitchFamily="34" charset="77"/>
              </a:rPr>
              <a:t>ipsulorem</a:t>
            </a:r>
            <a:endParaRPr lang="en-US" dirty="0">
              <a:solidFill>
                <a:srgbClr val="FFFFFF"/>
              </a:solidFill>
              <a:latin typeface="Founders Grotesk Medium" panose="020B0503030202060203" pitchFamily="34" charset="77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542881DD-5D17-2217-E7A3-CCB7ADE23ABC}"/>
              </a:ext>
            </a:extLst>
          </p:cNvPr>
          <p:cNvSpPr txBox="1"/>
          <p:nvPr/>
        </p:nvSpPr>
        <p:spPr>
          <a:xfrm>
            <a:off x="1293262" y="4392846"/>
            <a:ext cx="7129898" cy="4782078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084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460" y="796"/>
            <a:ext cx="17118640" cy="113085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C50ADC-15E6-C3E8-D943-101C668893B7}"/>
              </a:ext>
            </a:extLst>
          </p:cNvPr>
          <p:cNvSpPr/>
          <p:nvPr/>
        </p:nvSpPr>
        <p:spPr>
          <a:xfrm flipH="1">
            <a:off x="3012816" y="0"/>
            <a:ext cx="10474583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00A370-6AF6-1883-422C-6098FAED82DD}"/>
              </a:ext>
            </a:extLst>
          </p:cNvPr>
          <p:cNvGrpSpPr/>
          <p:nvPr/>
        </p:nvGrpSpPr>
        <p:grpSpPr>
          <a:xfrm>
            <a:off x="6651293" y="916269"/>
            <a:ext cx="5299750" cy="4269225"/>
            <a:chOff x="7915026" y="3497324"/>
            <a:chExt cx="3916740" cy="3155138"/>
          </a:xfrm>
        </p:grpSpPr>
        <p:sp>
          <p:nvSpPr>
            <p:cNvPr id="4" name="object 6">
              <a:extLst>
                <a:ext uri="{FF2B5EF4-FFF2-40B4-BE49-F238E27FC236}">
                  <a16:creationId xmlns:a16="http://schemas.microsoft.com/office/drawing/2014/main" id="{0052F0C0-0076-FFF2-59F2-613FBA8EFBD7}"/>
                </a:ext>
              </a:extLst>
            </p:cNvPr>
            <p:cNvSpPr/>
            <p:nvPr/>
          </p:nvSpPr>
          <p:spPr>
            <a:xfrm>
              <a:off x="9554123" y="4365116"/>
              <a:ext cx="656590" cy="636905"/>
            </a:xfrm>
            <a:custGeom>
              <a:avLst/>
              <a:gdLst/>
              <a:ahLst/>
              <a:cxnLst/>
              <a:rect l="l" t="t" r="r" b="b"/>
              <a:pathLst>
                <a:path w="656590" h="636904">
                  <a:moveTo>
                    <a:pt x="496554" y="0"/>
                  </a:moveTo>
                  <a:lnTo>
                    <a:pt x="473831" y="5121"/>
                  </a:lnTo>
                  <a:lnTo>
                    <a:pt x="322003" y="88103"/>
                  </a:lnTo>
                  <a:lnTo>
                    <a:pt x="313564" y="88396"/>
                  </a:lnTo>
                  <a:lnTo>
                    <a:pt x="156113" y="16608"/>
                  </a:lnTo>
                  <a:lnTo>
                    <a:pt x="146666" y="13548"/>
                  </a:lnTo>
                  <a:lnTo>
                    <a:pt x="137303" y="12788"/>
                  </a:lnTo>
                  <a:lnTo>
                    <a:pt x="128297" y="14113"/>
                  </a:lnTo>
                  <a:lnTo>
                    <a:pt x="119915" y="17309"/>
                  </a:lnTo>
                  <a:lnTo>
                    <a:pt x="109354" y="24918"/>
                  </a:lnTo>
                  <a:lnTo>
                    <a:pt x="101560" y="35413"/>
                  </a:lnTo>
                  <a:lnTo>
                    <a:pt x="97378" y="48131"/>
                  </a:lnTo>
                  <a:lnTo>
                    <a:pt x="97654" y="62407"/>
                  </a:lnTo>
                  <a:lnTo>
                    <a:pt x="129653" y="232454"/>
                  </a:lnTo>
                  <a:lnTo>
                    <a:pt x="127350" y="240580"/>
                  </a:lnTo>
                  <a:lnTo>
                    <a:pt x="10411" y="368126"/>
                  </a:lnTo>
                  <a:lnTo>
                    <a:pt x="0" y="388960"/>
                  </a:lnTo>
                  <a:lnTo>
                    <a:pt x="1954" y="410751"/>
                  </a:lnTo>
                  <a:lnTo>
                    <a:pt x="14509" y="428669"/>
                  </a:lnTo>
                  <a:lnTo>
                    <a:pt x="35897" y="437883"/>
                  </a:lnTo>
                  <a:lnTo>
                    <a:pt x="207515" y="459997"/>
                  </a:lnTo>
                  <a:lnTo>
                    <a:pt x="214520" y="464709"/>
                  </a:lnTo>
                  <a:lnTo>
                    <a:pt x="299700" y="615333"/>
                  </a:lnTo>
                  <a:lnTo>
                    <a:pt x="316293" y="631669"/>
                  </a:lnTo>
                  <a:lnTo>
                    <a:pt x="337622" y="636542"/>
                  </a:lnTo>
                  <a:lnTo>
                    <a:pt x="358545" y="630137"/>
                  </a:lnTo>
                  <a:lnTo>
                    <a:pt x="373918" y="612642"/>
                  </a:lnTo>
                  <a:lnTo>
                    <a:pt x="447968" y="456259"/>
                  </a:lnTo>
                  <a:lnTo>
                    <a:pt x="454617" y="451055"/>
                  </a:lnTo>
                  <a:lnTo>
                    <a:pt x="624193" y="416585"/>
                  </a:lnTo>
                  <a:lnTo>
                    <a:pt x="644855" y="405854"/>
                  </a:lnTo>
                  <a:lnTo>
                    <a:pt x="656079" y="387075"/>
                  </a:lnTo>
                  <a:lnTo>
                    <a:pt x="656455" y="365199"/>
                  </a:lnTo>
                  <a:lnTo>
                    <a:pt x="644569" y="345174"/>
                  </a:lnTo>
                  <a:lnTo>
                    <a:pt x="518720" y="226413"/>
                  </a:lnTo>
                  <a:lnTo>
                    <a:pt x="515830" y="218486"/>
                  </a:lnTo>
                  <a:lnTo>
                    <a:pt x="535452" y="46565"/>
                  </a:lnTo>
                  <a:lnTo>
                    <a:pt x="531630" y="23592"/>
                  </a:lnTo>
                  <a:lnTo>
                    <a:pt x="517242" y="7113"/>
                  </a:lnTo>
                  <a:lnTo>
                    <a:pt x="496554" y="0"/>
                  </a:lnTo>
                  <a:close/>
                </a:path>
              </a:pathLst>
            </a:custGeom>
            <a:solidFill>
              <a:srgbClr val="E3BAC1"/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70CAC4EB-1A76-C0F4-4593-32C71345FD52}"/>
                </a:ext>
              </a:extLst>
            </p:cNvPr>
            <p:cNvSpPr/>
            <p:nvPr/>
          </p:nvSpPr>
          <p:spPr>
            <a:xfrm>
              <a:off x="8472094" y="3560527"/>
              <a:ext cx="2898775" cy="2045970"/>
            </a:xfrm>
            <a:custGeom>
              <a:avLst/>
              <a:gdLst/>
              <a:ahLst/>
              <a:cxnLst/>
              <a:rect l="l" t="t" r="r" b="b"/>
              <a:pathLst>
                <a:path w="2898775" h="2045970">
                  <a:moveTo>
                    <a:pt x="656463" y="1774621"/>
                  </a:moveTo>
                  <a:lnTo>
                    <a:pt x="644575" y="1754593"/>
                  </a:lnTo>
                  <a:lnTo>
                    <a:pt x="518718" y="1635836"/>
                  </a:lnTo>
                  <a:lnTo>
                    <a:pt x="515835" y="1627911"/>
                  </a:lnTo>
                  <a:lnTo>
                    <a:pt x="535457" y="1455978"/>
                  </a:lnTo>
                  <a:lnTo>
                    <a:pt x="531634" y="1433017"/>
                  </a:lnTo>
                  <a:lnTo>
                    <a:pt x="517245" y="1416532"/>
                  </a:lnTo>
                  <a:lnTo>
                    <a:pt x="496557" y="1409420"/>
                  </a:lnTo>
                  <a:lnTo>
                    <a:pt x="473837" y="1414538"/>
                  </a:lnTo>
                  <a:lnTo>
                    <a:pt x="322008" y="1497520"/>
                  </a:lnTo>
                  <a:lnTo>
                    <a:pt x="313563" y="1497812"/>
                  </a:lnTo>
                  <a:lnTo>
                    <a:pt x="156121" y="1426032"/>
                  </a:lnTo>
                  <a:lnTo>
                    <a:pt x="146672" y="1422971"/>
                  </a:lnTo>
                  <a:lnTo>
                    <a:pt x="137312" y="1422209"/>
                  </a:lnTo>
                  <a:lnTo>
                    <a:pt x="128295" y="1423530"/>
                  </a:lnTo>
                  <a:lnTo>
                    <a:pt x="119926" y="1426730"/>
                  </a:lnTo>
                  <a:lnTo>
                    <a:pt x="109359" y="1434338"/>
                  </a:lnTo>
                  <a:lnTo>
                    <a:pt x="101561" y="1444828"/>
                  </a:lnTo>
                  <a:lnTo>
                    <a:pt x="97383" y="1457553"/>
                  </a:lnTo>
                  <a:lnTo>
                    <a:pt x="97663" y="1471828"/>
                  </a:lnTo>
                  <a:lnTo>
                    <a:pt x="129654" y="1641868"/>
                  </a:lnTo>
                  <a:lnTo>
                    <a:pt x="127355" y="1649996"/>
                  </a:lnTo>
                  <a:lnTo>
                    <a:pt x="10414" y="1777542"/>
                  </a:lnTo>
                  <a:lnTo>
                    <a:pt x="0" y="1798383"/>
                  </a:lnTo>
                  <a:lnTo>
                    <a:pt x="1955" y="1820176"/>
                  </a:lnTo>
                  <a:lnTo>
                    <a:pt x="14516" y="1838083"/>
                  </a:lnTo>
                  <a:lnTo>
                    <a:pt x="35902" y="1847303"/>
                  </a:lnTo>
                  <a:lnTo>
                    <a:pt x="207518" y="1869414"/>
                  </a:lnTo>
                  <a:lnTo>
                    <a:pt x="214528" y="1874126"/>
                  </a:lnTo>
                  <a:lnTo>
                    <a:pt x="299707" y="2024748"/>
                  </a:lnTo>
                  <a:lnTo>
                    <a:pt x="316293" y="2041093"/>
                  </a:lnTo>
                  <a:lnTo>
                    <a:pt x="337629" y="2045957"/>
                  </a:lnTo>
                  <a:lnTo>
                    <a:pt x="358546" y="2039556"/>
                  </a:lnTo>
                  <a:lnTo>
                    <a:pt x="373926" y="2022055"/>
                  </a:lnTo>
                  <a:lnTo>
                    <a:pt x="447967" y="1865680"/>
                  </a:lnTo>
                  <a:lnTo>
                    <a:pt x="454621" y="1860473"/>
                  </a:lnTo>
                  <a:lnTo>
                    <a:pt x="624192" y="1826006"/>
                  </a:lnTo>
                  <a:lnTo>
                    <a:pt x="644855" y="1815274"/>
                  </a:lnTo>
                  <a:lnTo>
                    <a:pt x="656082" y="1796491"/>
                  </a:lnTo>
                  <a:lnTo>
                    <a:pt x="656463" y="1774621"/>
                  </a:lnTo>
                  <a:close/>
                </a:path>
                <a:path w="2898775" h="2045970">
                  <a:moveTo>
                    <a:pt x="2898381" y="511276"/>
                  </a:moveTo>
                  <a:lnTo>
                    <a:pt x="2881731" y="483247"/>
                  </a:lnTo>
                  <a:lnTo>
                    <a:pt x="2713710" y="324688"/>
                  </a:lnTo>
                  <a:lnTo>
                    <a:pt x="2708376" y="318325"/>
                  </a:lnTo>
                  <a:lnTo>
                    <a:pt x="2704706" y="310997"/>
                  </a:lnTo>
                  <a:lnTo>
                    <a:pt x="2702801" y="303034"/>
                  </a:lnTo>
                  <a:lnTo>
                    <a:pt x="2702763" y="294728"/>
                  </a:lnTo>
                  <a:lnTo>
                    <a:pt x="2728976" y="65201"/>
                  </a:lnTo>
                  <a:lnTo>
                    <a:pt x="2723616" y="33032"/>
                  </a:lnTo>
                  <a:lnTo>
                    <a:pt x="2703474" y="9956"/>
                  </a:lnTo>
                  <a:lnTo>
                    <a:pt x="2674518" y="0"/>
                  </a:lnTo>
                  <a:lnTo>
                    <a:pt x="2642705" y="7175"/>
                  </a:lnTo>
                  <a:lnTo>
                    <a:pt x="2439987" y="117957"/>
                  </a:lnTo>
                  <a:lnTo>
                    <a:pt x="2432291" y="121069"/>
                  </a:lnTo>
                  <a:lnTo>
                    <a:pt x="2424188" y="122301"/>
                  </a:lnTo>
                  <a:lnTo>
                    <a:pt x="2416022" y="121653"/>
                  </a:lnTo>
                  <a:lnTo>
                    <a:pt x="2408123" y="119113"/>
                  </a:lnTo>
                  <a:lnTo>
                    <a:pt x="2197900" y="23266"/>
                  </a:lnTo>
                  <a:lnTo>
                    <a:pt x="2184679" y="18973"/>
                  </a:lnTo>
                  <a:lnTo>
                    <a:pt x="2132444" y="34886"/>
                  </a:lnTo>
                  <a:lnTo>
                    <a:pt x="2115667" y="67386"/>
                  </a:lnTo>
                  <a:lnTo>
                    <a:pt x="2116048" y="87376"/>
                  </a:lnTo>
                  <a:lnTo>
                    <a:pt x="2158771" y="314413"/>
                  </a:lnTo>
                  <a:lnTo>
                    <a:pt x="2159355" y="322694"/>
                  </a:lnTo>
                  <a:lnTo>
                    <a:pt x="2158034" y="330784"/>
                  </a:lnTo>
                  <a:lnTo>
                    <a:pt x="2154885" y="338353"/>
                  </a:lnTo>
                  <a:lnTo>
                    <a:pt x="2150021" y="345084"/>
                  </a:lnTo>
                  <a:lnTo>
                    <a:pt x="1993912" y="515378"/>
                  </a:lnTo>
                  <a:lnTo>
                    <a:pt x="1979333" y="544550"/>
                  </a:lnTo>
                  <a:lnTo>
                    <a:pt x="1982076" y="575056"/>
                  </a:lnTo>
                  <a:lnTo>
                    <a:pt x="1999653" y="600151"/>
                  </a:lnTo>
                  <a:lnTo>
                    <a:pt x="2029599" y="613041"/>
                  </a:lnTo>
                  <a:lnTo>
                    <a:pt x="2258733" y="642569"/>
                  </a:lnTo>
                  <a:lnTo>
                    <a:pt x="2266772" y="644575"/>
                  </a:lnTo>
                  <a:lnTo>
                    <a:pt x="2274062" y="648335"/>
                  </a:lnTo>
                  <a:lnTo>
                    <a:pt x="2280285" y="653669"/>
                  </a:lnTo>
                  <a:lnTo>
                    <a:pt x="2285187" y="660361"/>
                  </a:lnTo>
                  <a:lnTo>
                    <a:pt x="2398915" y="861466"/>
                  </a:lnTo>
                  <a:lnTo>
                    <a:pt x="2422144" y="884339"/>
                  </a:lnTo>
                  <a:lnTo>
                    <a:pt x="2452014" y="891159"/>
                  </a:lnTo>
                  <a:lnTo>
                    <a:pt x="2481300" y="882192"/>
                  </a:lnTo>
                  <a:lnTo>
                    <a:pt x="2502814" y="857707"/>
                  </a:lnTo>
                  <a:lnTo>
                    <a:pt x="2601709" y="648919"/>
                  </a:lnTo>
                  <a:lnTo>
                    <a:pt x="2606103" y="641883"/>
                  </a:lnTo>
                  <a:lnTo>
                    <a:pt x="2611932" y="636117"/>
                  </a:lnTo>
                  <a:lnTo>
                    <a:pt x="2618917" y="631837"/>
                  </a:lnTo>
                  <a:lnTo>
                    <a:pt x="2626817" y="629246"/>
                  </a:lnTo>
                  <a:lnTo>
                    <a:pt x="2853207" y="583222"/>
                  </a:lnTo>
                  <a:lnTo>
                    <a:pt x="2882138" y="568198"/>
                  </a:lnTo>
                  <a:lnTo>
                    <a:pt x="2897860" y="541909"/>
                  </a:lnTo>
                  <a:lnTo>
                    <a:pt x="2898381" y="511276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7" name="object 8">
              <a:extLst>
                <a:ext uri="{FF2B5EF4-FFF2-40B4-BE49-F238E27FC236}">
                  <a16:creationId xmlns:a16="http://schemas.microsoft.com/office/drawing/2014/main" id="{2A8A6417-86D4-D85E-1D5D-03F6A99F5BA4}"/>
                </a:ext>
              </a:extLst>
            </p:cNvPr>
            <p:cNvSpPr/>
            <p:nvPr/>
          </p:nvSpPr>
          <p:spPr>
            <a:xfrm>
              <a:off x="8997046" y="3497324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10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87"/>
                  </a:lnTo>
                  <a:lnTo>
                    <a:pt x="363587" y="228832"/>
                  </a:lnTo>
                  <a:lnTo>
                    <a:pt x="369914" y="218243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1B207D1A-7984-774F-0858-3D9D9A7ADDBE}"/>
                </a:ext>
              </a:extLst>
            </p:cNvPr>
            <p:cNvSpPr/>
            <p:nvPr/>
          </p:nvSpPr>
          <p:spPr>
            <a:xfrm>
              <a:off x="8100619" y="4006119"/>
              <a:ext cx="1728470" cy="2287270"/>
            </a:xfrm>
            <a:custGeom>
              <a:avLst/>
              <a:gdLst/>
              <a:ahLst/>
              <a:cxnLst/>
              <a:rect l="l" t="t" r="r" b="b"/>
              <a:pathLst>
                <a:path w="1728470" h="2287270">
                  <a:moveTo>
                    <a:pt x="370128" y="205905"/>
                  </a:moveTo>
                  <a:lnTo>
                    <a:pt x="363423" y="194614"/>
                  </a:lnTo>
                  <a:lnTo>
                    <a:pt x="292468" y="127647"/>
                  </a:lnTo>
                  <a:lnTo>
                    <a:pt x="290842" y="123177"/>
                  </a:lnTo>
                  <a:lnTo>
                    <a:pt x="301904" y="26250"/>
                  </a:lnTo>
                  <a:lnTo>
                    <a:pt x="299745" y="13296"/>
                  </a:lnTo>
                  <a:lnTo>
                    <a:pt x="291630" y="4013"/>
                  </a:lnTo>
                  <a:lnTo>
                    <a:pt x="279971" y="0"/>
                  </a:lnTo>
                  <a:lnTo>
                    <a:pt x="267157" y="2882"/>
                  </a:lnTo>
                  <a:lnTo>
                    <a:pt x="181546" y="49669"/>
                  </a:lnTo>
                  <a:lnTo>
                    <a:pt x="176796" y="49847"/>
                  </a:lnTo>
                  <a:lnTo>
                    <a:pt x="80949" y="6134"/>
                  </a:lnTo>
                  <a:lnTo>
                    <a:pt x="73621" y="6705"/>
                  </a:lnTo>
                  <a:lnTo>
                    <a:pt x="67614" y="9766"/>
                  </a:lnTo>
                  <a:lnTo>
                    <a:pt x="61658" y="14046"/>
                  </a:lnTo>
                  <a:lnTo>
                    <a:pt x="57264" y="19964"/>
                  </a:lnTo>
                  <a:lnTo>
                    <a:pt x="54902" y="27139"/>
                  </a:lnTo>
                  <a:lnTo>
                    <a:pt x="55067" y="35191"/>
                  </a:lnTo>
                  <a:lnTo>
                    <a:pt x="73101" y="131064"/>
                  </a:lnTo>
                  <a:lnTo>
                    <a:pt x="71805" y="135648"/>
                  </a:lnTo>
                  <a:lnTo>
                    <a:pt x="5867" y="207556"/>
                  </a:lnTo>
                  <a:lnTo>
                    <a:pt x="0" y="219303"/>
                  </a:lnTo>
                  <a:lnTo>
                    <a:pt x="1104" y="231597"/>
                  </a:lnTo>
                  <a:lnTo>
                    <a:pt x="8178" y="241693"/>
                  </a:lnTo>
                  <a:lnTo>
                    <a:pt x="20243" y="246888"/>
                  </a:lnTo>
                  <a:lnTo>
                    <a:pt x="117005" y="259359"/>
                  </a:lnTo>
                  <a:lnTo>
                    <a:pt x="120954" y="262013"/>
                  </a:lnTo>
                  <a:lnTo>
                    <a:pt x="168973" y="346951"/>
                  </a:lnTo>
                  <a:lnTo>
                    <a:pt x="178333" y="356146"/>
                  </a:lnTo>
                  <a:lnTo>
                    <a:pt x="190360" y="358902"/>
                  </a:lnTo>
                  <a:lnTo>
                    <a:pt x="202158" y="355282"/>
                  </a:lnTo>
                  <a:lnTo>
                    <a:pt x="210832" y="345427"/>
                  </a:lnTo>
                  <a:lnTo>
                    <a:pt x="252590" y="257251"/>
                  </a:lnTo>
                  <a:lnTo>
                    <a:pt x="256336" y="254304"/>
                  </a:lnTo>
                  <a:lnTo>
                    <a:pt x="351942" y="234886"/>
                  </a:lnTo>
                  <a:lnTo>
                    <a:pt x="363588" y="228828"/>
                  </a:lnTo>
                  <a:lnTo>
                    <a:pt x="369912" y="218236"/>
                  </a:lnTo>
                  <a:lnTo>
                    <a:pt x="370128" y="205905"/>
                  </a:lnTo>
                  <a:close/>
                </a:path>
                <a:path w="1728470" h="2287270">
                  <a:moveTo>
                    <a:pt x="1727898" y="2133879"/>
                  </a:moveTo>
                  <a:lnTo>
                    <a:pt x="1721192" y="2122589"/>
                  </a:lnTo>
                  <a:lnTo>
                    <a:pt x="1650238" y="2055622"/>
                  </a:lnTo>
                  <a:lnTo>
                    <a:pt x="1648612" y="2051151"/>
                  </a:lnTo>
                  <a:lnTo>
                    <a:pt x="1659661" y="1954225"/>
                  </a:lnTo>
                  <a:lnTo>
                    <a:pt x="1657515" y="1941271"/>
                  </a:lnTo>
                  <a:lnTo>
                    <a:pt x="1649399" y="1931987"/>
                  </a:lnTo>
                  <a:lnTo>
                    <a:pt x="1637728" y="1927974"/>
                  </a:lnTo>
                  <a:lnTo>
                    <a:pt x="1624926" y="1930857"/>
                  </a:lnTo>
                  <a:lnTo>
                    <a:pt x="1539316" y="1977644"/>
                  </a:lnTo>
                  <a:lnTo>
                    <a:pt x="1534566" y="1977821"/>
                  </a:lnTo>
                  <a:lnTo>
                    <a:pt x="1438719" y="1934108"/>
                  </a:lnTo>
                  <a:lnTo>
                    <a:pt x="1431378" y="1934679"/>
                  </a:lnTo>
                  <a:lnTo>
                    <a:pt x="1425384" y="1937740"/>
                  </a:lnTo>
                  <a:lnTo>
                    <a:pt x="1419428" y="1942020"/>
                  </a:lnTo>
                  <a:lnTo>
                    <a:pt x="1415034" y="1947938"/>
                  </a:lnTo>
                  <a:lnTo>
                    <a:pt x="1412671" y="1955114"/>
                  </a:lnTo>
                  <a:lnTo>
                    <a:pt x="1412824" y="1963153"/>
                  </a:lnTo>
                  <a:lnTo>
                    <a:pt x="1430870" y="2059038"/>
                  </a:lnTo>
                  <a:lnTo>
                    <a:pt x="1429575" y="2063623"/>
                  </a:lnTo>
                  <a:lnTo>
                    <a:pt x="1363637" y="2135530"/>
                  </a:lnTo>
                  <a:lnTo>
                    <a:pt x="1357769" y="2147278"/>
                  </a:lnTo>
                  <a:lnTo>
                    <a:pt x="1358874" y="2159571"/>
                  </a:lnTo>
                  <a:lnTo>
                    <a:pt x="1365948" y="2169668"/>
                  </a:lnTo>
                  <a:lnTo>
                    <a:pt x="1378013" y="2174862"/>
                  </a:lnTo>
                  <a:lnTo>
                    <a:pt x="1474774" y="2187333"/>
                  </a:lnTo>
                  <a:lnTo>
                    <a:pt x="1478724" y="2189988"/>
                  </a:lnTo>
                  <a:lnTo>
                    <a:pt x="1526743" y="2274925"/>
                  </a:lnTo>
                  <a:lnTo>
                    <a:pt x="1536103" y="2284120"/>
                  </a:lnTo>
                  <a:lnTo>
                    <a:pt x="1548130" y="2286876"/>
                  </a:lnTo>
                  <a:lnTo>
                    <a:pt x="1559915" y="2283256"/>
                  </a:lnTo>
                  <a:lnTo>
                    <a:pt x="1568589" y="2273401"/>
                  </a:lnTo>
                  <a:lnTo>
                    <a:pt x="1610347" y="2185225"/>
                  </a:lnTo>
                  <a:lnTo>
                    <a:pt x="1614093" y="2182279"/>
                  </a:lnTo>
                  <a:lnTo>
                    <a:pt x="1709712" y="2162848"/>
                  </a:lnTo>
                  <a:lnTo>
                    <a:pt x="1721358" y="2156803"/>
                  </a:lnTo>
                  <a:lnTo>
                    <a:pt x="1727682" y="2146211"/>
                  </a:lnTo>
                  <a:lnTo>
                    <a:pt x="1727898" y="2133879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80A7BC43-9680-DE51-BC0A-089FDC12577D}"/>
                </a:ext>
              </a:extLst>
            </p:cNvPr>
            <p:cNvSpPr/>
            <p:nvPr/>
          </p:nvSpPr>
          <p:spPr>
            <a:xfrm>
              <a:off x="7915026" y="6293052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09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77"/>
                  </a:lnTo>
                  <a:lnTo>
                    <a:pt x="363587" y="228828"/>
                  </a:lnTo>
                  <a:lnTo>
                    <a:pt x="369914" y="218241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89E4DD8E-4450-6810-0CCC-FEDE15B04B4C}"/>
                </a:ext>
              </a:extLst>
            </p:cNvPr>
            <p:cNvSpPr/>
            <p:nvPr/>
          </p:nvSpPr>
          <p:spPr>
            <a:xfrm>
              <a:off x="10912286" y="5160974"/>
              <a:ext cx="919480" cy="891540"/>
            </a:xfrm>
            <a:custGeom>
              <a:avLst/>
              <a:gdLst/>
              <a:ahLst/>
              <a:cxnLst/>
              <a:rect l="l" t="t" r="r" b="b"/>
              <a:pathLst>
                <a:path w="919479" h="891539">
                  <a:moveTo>
                    <a:pt x="695177" y="0"/>
                  </a:moveTo>
                  <a:lnTo>
                    <a:pt x="663370" y="7174"/>
                  </a:lnTo>
                  <a:lnTo>
                    <a:pt x="460643" y="117956"/>
                  </a:lnTo>
                  <a:lnTo>
                    <a:pt x="452948" y="121060"/>
                  </a:lnTo>
                  <a:lnTo>
                    <a:pt x="444849" y="122293"/>
                  </a:lnTo>
                  <a:lnTo>
                    <a:pt x="436682" y="121646"/>
                  </a:lnTo>
                  <a:lnTo>
                    <a:pt x="428780" y="119108"/>
                  </a:lnTo>
                  <a:lnTo>
                    <a:pt x="218567" y="23257"/>
                  </a:lnTo>
                  <a:lnTo>
                    <a:pt x="205338" y="18968"/>
                  </a:lnTo>
                  <a:lnTo>
                    <a:pt x="153102" y="34886"/>
                  </a:lnTo>
                  <a:lnTo>
                    <a:pt x="136330" y="67386"/>
                  </a:lnTo>
                  <a:lnTo>
                    <a:pt x="136716" y="87370"/>
                  </a:lnTo>
                  <a:lnTo>
                    <a:pt x="179437" y="314411"/>
                  </a:lnTo>
                  <a:lnTo>
                    <a:pt x="180017" y="322695"/>
                  </a:lnTo>
                  <a:lnTo>
                    <a:pt x="178692" y="330782"/>
                  </a:lnTo>
                  <a:lnTo>
                    <a:pt x="175551" y="338350"/>
                  </a:lnTo>
                  <a:lnTo>
                    <a:pt x="170683" y="345080"/>
                  </a:lnTo>
                  <a:lnTo>
                    <a:pt x="14573" y="515378"/>
                  </a:lnTo>
                  <a:lnTo>
                    <a:pt x="0" y="544548"/>
                  </a:lnTo>
                  <a:lnTo>
                    <a:pt x="2738" y="575058"/>
                  </a:lnTo>
                  <a:lnTo>
                    <a:pt x="20316" y="600144"/>
                  </a:lnTo>
                  <a:lnTo>
                    <a:pt x="50258" y="613040"/>
                  </a:lnTo>
                  <a:lnTo>
                    <a:pt x="279392" y="642568"/>
                  </a:lnTo>
                  <a:lnTo>
                    <a:pt x="287440" y="644576"/>
                  </a:lnTo>
                  <a:lnTo>
                    <a:pt x="294719" y="648338"/>
                  </a:lnTo>
                  <a:lnTo>
                    <a:pt x="300949" y="653662"/>
                  </a:lnTo>
                  <a:lnTo>
                    <a:pt x="305852" y="660358"/>
                  </a:lnTo>
                  <a:lnTo>
                    <a:pt x="419576" y="861462"/>
                  </a:lnTo>
                  <a:lnTo>
                    <a:pt x="442810" y="884337"/>
                  </a:lnTo>
                  <a:lnTo>
                    <a:pt x="472670" y="891160"/>
                  </a:lnTo>
                  <a:lnTo>
                    <a:pt x="501960" y="882194"/>
                  </a:lnTo>
                  <a:lnTo>
                    <a:pt x="523479" y="857703"/>
                  </a:lnTo>
                  <a:lnTo>
                    <a:pt x="622366" y="648913"/>
                  </a:lnTo>
                  <a:lnTo>
                    <a:pt x="626765" y="641874"/>
                  </a:lnTo>
                  <a:lnTo>
                    <a:pt x="632592" y="636112"/>
                  </a:lnTo>
                  <a:lnTo>
                    <a:pt x="639584" y="631831"/>
                  </a:lnTo>
                  <a:lnTo>
                    <a:pt x="647475" y="629239"/>
                  </a:lnTo>
                  <a:lnTo>
                    <a:pt x="873866" y="583219"/>
                  </a:lnTo>
                  <a:lnTo>
                    <a:pt x="902800" y="568194"/>
                  </a:lnTo>
                  <a:lnTo>
                    <a:pt x="918517" y="541905"/>
                  </a:lnTo>
                  <a:lnTo>
                    <a:pt x="919042" y="511279"/>
                  </a:lnTo>
                  <a:lnTo>
                    <a:pt x="902399" y="483243"/>
                  </a:lnTo>
                  <a:lnTo>
                    <a:pt x="734373" y="324683"/>
                  </a:lnTo>
                  <a:lnTo>
                    <a:pt x="729044" y="318323"/>
                  </a:lnTo>
                  <a:lnTo>
                    <a:pt x="725368" y="311000"/>
                  </a:lnTo>
                  <a:lnTo>
                    <a:pt x="723459" y="303028"/>
                  </a:lnTo>
                  <a:lnTo>
                    <a:pt x="723431" y="294725"/>
                  </a:lnTo>
                  <a:lnTo>
                    <a:pt x="749640" y="65193"/>
                  </a:lnTo>
                  <a:lnTo>
                    <a:pt x="744284" y="33029"/>
                  </a:lnTo>
                  <a:lnTo>
                    <a:pt x="724139" y="9958"/>
                  </a:lnTo>
                  <a:lnTo>
                    <a:pt x="695177" y="0"/>
                  </a:lnTo>
                  <a:close/>
                </a:path>
              </a:pathLst>
            </a:custGeom>
            <a:solidFill>
              <a:srgbClr val="E3BAC1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286F42C-2BDC-075C-F86F-F356DA8507EF}"/>
              </a:ext>
            </a:extLst>
          </p:cNvPr>
          <p:cNvGrpSpPr/>
          <p:nvPr/>
        </p:nvGrpSpPr>
        <p:grpSpPr>
          <a:xfrm>
            <a:off x="974109" y="3108001"/>
            <a:ext cx="10724253" cy="4000688"/>
            <a:chOff x="4631389" y="4444439"/>
            <a:chExt cx="6279515" cy="3014345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BE54F779-642F-6574-E3D2-B8B0CE1516DD}"/>
                </a:ext>
              </a:extLst>
            </p:cNvPr>
            <p:cNvSpPr/>
            <p:nvPr/>
          </p:nvSpPr>
          <p:spPr>
            <a:xfrm>
              <a:off x="4631389" y="4444439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solidFill>
              <a:srgbClr val="B2628F"/>
            </a:solidFill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28155005-C533-C74D-B465-29EFA2F51C1C}"/>
                </a:ext>
              </a:extLst>
            </p:cNvPr>
            <p:cNvSpPr txBox="1"/>
            <p:nvPr/>
          </p:nvSpPr>
          <p:spPr>
            <a:xfrm>
              <a:off x="5189987" y="5274653"/>
              <a:ext cx="5105400" cy="982555"/>
            </a:xfrm>
            <a:prstGeom prst="rect">
              <a:avLst/>
            </a:prstGeom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Lorem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iosu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Lorem io</a:t>
              </a:r>
            </a:p>
            <a:p>
              <a:pPr algn="ctr">
                <a:lnSpc>
                  <a:spcPts val="6000"/>
                </a:lnSpc>
              </a:pP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ioLorem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io</a:t>
              </a:r>
            </a:p>
          </p:txBody>
        </p:sp>
      </p:grpSp>
      <p:pic>
        <p:nvPicPr>
          <p:cNvPr id="13" name="Picture 1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B55470B8-BC00-AF7C-204D-9C866D293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16" y="6170123"/>
            <a:ext cx="9442754" cy="2064523"/>
          </a:xfrm>
          <a:prstGeom prst="rect">
            <a:avLst/>
          </a:prstGeom>
        </p:spPr>
      </p:pic>
      <p:sp>
        <p:nvSpPr>
          <p:cNvPr id="16" name="object 14">
            <a:extLst>
              <a:ext uri="{FF2B5EF4-FFF2-40B4-BE49-F238E27FC236}">
                <a16:creationId xmlns:a16="http://schemas.microsoft.com/office/drawing/2014/main" id="{72B4CA96-B5DD-FC73-22B3-487A4E32F988}"/>
              </a:ext>
            </a:extLst>
          </p:cNvPr>
          <p:cNvSpPr txBox="1"/>
          <p:nvPr/>
        </p:nvSpPr>
        <p:spPr>
          <a:xfrm>
            <a:off x="4414882" y="6652681"/>
            <a:ext cx="7129898" cy="1159292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our brand</a:t>
            </a:r>
            <a:r>
              <a:rPr lang="en-US" sz="2450" dirty="0">
                <a:latin typeface="Founders Grotesk Light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/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55135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9643F5F9-CDA4-1AFE-A208-A07B109F78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495" y="1561135"/>
            <a:ext cx="9909754" cy="6639394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1315" y="345949"/>
            <a:ext cx="3922142" cy="1636093"/>
          </a:xfrm>
          <a:prstGeom prst="rect">
            <a:avLst/>
          </a:prstGeom>
        </p:spPr>
      </p:pic>
      <p:sp>
        <p:nvSpPr>
          <p:cNvPr id="8" name="object 12">
            <a:extLst>
              <a:ext uri="{FF2B5EF4-FFF2-40B4-BE49-F238E27FC236}">
                <a16:creationId xmlns:a16="http://schemas.microsoft.com/office/drawing/2014/main" id="{214A8DBA-342E-9047-0949-4C0CBEE9BB9A}"/>
              </a:ext>
            </a:extLst>
          </p:cNvPr>
          <p:cNvSpPr/>
          <p:nvPr/>
        </p:nvSpPr>
        <p:spPr>
          <a:xfrm>
            <a:off x="0" y="345949"/>
            <a:ext cx="11103429" cy="10292469"/>
          </a:xfrm>
          <a:custGeom>
            <a:avLst/>
            <a:gdLst/>
            <a:ahLst/>
            <a:cxnLst/>
            <a:rect l="l" t="t" r="r" b="b"/>
            <a:pathLst>
              <a:path w="7915909" h="9771380">
                <a:moveTo>
                  <a:pt x="0" y="0"/>
                </a:moveTo>
                <a:lnTo>
                  <a:pt x="0" y="9771309"/>
                </a:lnTo>
                <a:lnTo>
                  <a:pt x="7177603" y="9333533"/>
                </a:lnTo>
                <a:lnTo>
                  <a:pt x="7225862" y="9325087"/>
                </a:lnTo>
                <a:lnTo>
                  <a:pt x="7270804" y="9306676"/>
                </a:lnTo>
                <a:lnTo>
                  <a:pt x="7311098" y="9279632"/>
                </a:lnTo>
                <a:lnTo>
                  <a:pt x="7345414" y="9245285"/>
                </a:lnTo>
                <a:lnTo>
                  <a:pt x="7372421" y="9204966"/>
                </a:lnTo>
                <a:lnTo>
                  <a:pt x="7390789" y="9160007"/>
                </a:lnTo>
                <a:lnTo>
                  <a:pt x="7399188" y="9111739"/>
                </a:lnTo>
                <a:lnTo>
                  <a:pt x="7915601" y="514011"/>
                </a:lnTo>
                <a:lnTo>
                  <a:pt x="7912956" y="465867"/>
                </a:lnTo>
                <a:lnTo>
                  <a:pt x="7899858" y="421260"/>
                </a:lnTo>
                <a:lnTo>
                  <a:pt x="7877487" y="381495"/>
                </a:lnTo>
                <a:lnTo>
                  <a:pt x="7847024" y="347875"/>
                </a:lnTo>
                <a:lnTo>
                  <a:pt x="7809651" y="321703"/>
                </a:lnTo>
                <a:lnTo>
                  <a:pt x="7766548" y="304283"/>
                </a:lnTo>
                <a:lnTo>
                  <a:pt x="7718895" y="296918"/>
                </a:lnTo>
                <a:lnTo>
                  <a:pt x="0" y="0"/>
                </a:lnTo>
                <a:close/>
              </a:path>
            </a:pathLst>
          </a:custGeom>
          <a:solidFill>
            <a:srgbClr val="AC6691"/>
          </a:solidFill>
        </p:spPr>
        <p:txBody>
          <a:bodyPr wrap="square" lIns="0" tIns="0" rIns="0" bIns="0" rtlCol="0"/>
          <a:lstStyle/>
          <a:p>
            <a:pPr algn="l"/>
            <a:endParaRPr lang="en-US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BE3D8038-A8C8-1928-05D1-F69D665AC3EF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12109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4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043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pink rectangle&#10;&#10;AI-generated content may be incorrect.">
            <a:extLst>
              <a:ext uri="{FF2B5EF4-FFF2-40B4-BE49-F238E27FC236}">
                <a16:creationId xmlns:a16="http://schemas.microsoft.com/office/drawing/2014/main" id="{0927ACA4-7ADD-6D5A-AD52-C170C7298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93" y="5510784"/>
            <a:ext cx="6459053" cy="2626029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0DE570-0E78-6E28-527F-371D31733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3875520" y="582012"/>
            <a:ext cx="4866729" cy="2933774"/>
          </a:xfrm>
          <a:prstGeom prst="rect">
            <a:avLst/>
          </a:prstGeom>
        </p:spPr>
      </p:pic>
      <p:pic>
        <p:nvPicPr>
          <p:cNvPr id="4" name="Picture 3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143FD1A-29F0-B90D-FFAC-B844443547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5" y="3234160"/>
            <a:ext cx="15161166" cy="3314772"/>
          </a:xfrm>
          <a:prstGeom prst="rect">
            <a:avLst/>
          </a:prstGeom>
        </p:spPr>
      </p:pic>
      <p:pic>
        <p:nvPicPr>
          <p:cNvPr id="11" name="Picture 10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446FA4AF-5806-D656-59AA-79FF51EBAB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9" y="4671932"/>
            <a:ext cx="9243249" cy="2673813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07918CB7-61FF-D2A6-B216-A5B51B631A56}"/>
              </a:ext>
            </a:extLst>
          </p:cNvPr>
          <p:cNvSpPr txBox="1">
            <a:spLocks/>
          </p:cNvSpPr>
          <p:nvPr/>
        </p:nvSpPr>
        <p:spPr>
          <a:xfrm>
            <a:off x="5068799" y="4585507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Medium" panose="020B0603030202060203" pitchFamily="34" charset="0"/>
                <a:cs typeface="Founders Grotesk Light"/>
              </a:rPr>
              <a:t>Title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C8370EC1-A7B1-3326-589F-460C0BB903F7}"/>
              </a:ext>
            </a:extLst>
          </p:cNvPr>
          <p:cNvSpPr txBox="1">
            <a:spLocks/>
          </p:cNvSpPr>
          <p:nvPr/>
        </p:nvSpPr>
        <p:spPr>
          <a:xfrm>
            <a:off x="11285235" y="5397065"/>
            <a:ext cx="6480175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B8DD7D8-26DB-7794-AB72-610557B66B2C}"/>
              </a:ext>
            </a:extLst>
          </p:cNvPr>
          <p:cNvSpPr txBox="1">
            <a:spLocks/>
          </p:cNvSpPr>
          <p:nvPr/>
        </p:nvSpPr>
        <p:spPr>
          <a:xfrm>
            <a:off x="6252226" y="6550962"/>
            <a:ext cx="6480175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4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7987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47F9-C61E-CAD6-B9B2-57E6727C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nk and black rectangle&#10;&#10;AI-generated content may be incorrect.">
            <a:extLst>
              <a:ext uri="{FF2B5EF4-FFF2-40B4-BE49-F238E27FC236}">
                <a16:creationId xmlns:a16="http://schemas.microsoft.com/office/drawing/2014/main" id="{2E028541-3AB2-3537-763B-DF2487198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45" y="9707985"/>
            <a:ext cx="4436149" cy="1676400"/>
          </a:xfrm>
          <a:prstGeom prst="rect">
            <a:avLst/>
          </a:prstGeom>
        </p:spPr>
      </p:pic>
      <p:pic>
        <p:nvPicPr>
          <p:cNvPr id="12" name="Picture 11" descr="A blue and black logo&#10;&#10;AI-generated content may be incorrect.">
            <a:extLst>
              <a:ext uri="{FF2B5EF4-FFF2-40B4-BE49-F238E27FC236}">
                <a16:creationId xmlns:a16="http://schemas.microsoft.com/office/drawing/2014/main" id="{492E02CD-69A5-CC25-FD1E-513EC799B1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500" y="10404023"/>
            <a:ext cx="1816954" cy="757929"/>
          </a:xfrm>
          <a:prstGeom prst="rect">
            <a:avLst/>
          </a:prstGeom>
        </p:spPr>
      </p:pic>
      <p:pic>
        <p:nvPicPr>
          <p:cNvPr id="10" name="Picture 9" descr="A person holding a baby&#10;&#10;AI-generated content may be incorrect.">
            <a:extLst>
              <a:ext uri="{FF2B5EF4-FFF2-40B4-BE49-F238E27FC236}">
                <a16:creationId xmlns:a16="http://schemas.microsoft.com/office/drawing/2014/main" id="{3D4D6B4F-0823-7ADF-19DD-92F091FADF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1896" t="27027" r="-1" b="1"/>
          <a:stretch/>
        </p:blipFill>
        <p:spPr>
          <a:xfrm>
            <a:off x="6639429" y="0"/>
            <a:ext cx="13464671" cy="11309078"/>
          </a:xfrm>
          <a:prstGeom prst="rect">
            <a:avLst/>
          </a:prstGeom>
        </p:spPr>
      </p:pic>
      <p:sp>
        <p:nvSpPr>
          <p:cNvPr id="15" name="object 4">
            <a:extLst>
              <a:ext uri="{FF2B5EF4-FFF2-40B4-BE49-F238E27FC236}">
                <a16:creationId xmlns:a16="http://schemas.microsoft.com/office/drawing/2014/main" id="{BC5E1AFB-245E-F4A1-34FE-987E8437BD3E}"/>
              </a:ext>
            </a:extLst>
          </p:cNvPr>
          <p:cNvSpPr/>
          <p:nvPr/>
        </p:nvSpPr>
        <p:spPr>
          <a:xfrm>
            <a:off x="8039514" y="0"/>
            <a:ext cx="4197256" cy="11308715"/>
          </a:xfrm>
          <a:custGeom>
            <a:avLst/>
            <a:gdLst/>
            <a:ahLst/>
            <a:cxnLst/>
            <a:rect l="l" t="t" r="r" b="b"/>
            <a:pathLst>
              <a:path w="2807970" h="11308715">
                <a:moveTo>
                  <a:pt x="2807945" y="0"/>
                </a:moveTo>
                <a:lnTo>
                  <a:pt x="0" y="0"/>
                </a:lnTo>
                <a:lnTo>
                  <a:pt x="0" y="11308556"/>
                </a:lnTo>
                <a:lnTo>
                  <a:pt x="2807945" y="11308556"/>
                </a:lnTo>
                <a:lnTo>
                  <a:pt x="2807945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BC1F21-206D-11E8-CAF9-AEE06F83065A}"/>
              </a:ext>
            </a:extLst>
          </p:cNvPr>
          <p:cNvGrpSpPr/>
          <p:nvPr/>
        </p:nvGrpSpPr>
        <p:grpSpPr>
          <a:xfrm>
            <a:off x="1512517" y="2380985"/>
            <a:ext cx="10724253" cy="4918074"/>
            <a:chOff x="4946650" y="4587875"/>
            <a:chExt cx="6279515" cy="301434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8ED871F-DF01-DF8C-0566-22AE32B652A8}"/>
                </a:ext>
              </a:extLst>
            </p:cNvPr>
            <p:cNvSpPr/>
            <p:nvPr/>
          </p:nvSpPr>
          <p:spPr>
            <a:xfrm>
              <a:off x="4946650" y="4587875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solidFill>
              <a:srgbClr val="B2628F"/>
            </a:solidFill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1A1D941-891F-BE1F-1477-752EC0B508E3}"/>
                </a:ext>
              </a:extLst>
            </p:cNvPr>
            <p:cNvSpPr txBox="1"/>
            <p:nvPr/>
          </p:nvSpPr>
          <p:spPr>
            <a:xfrm>
              <a:off x="5628742" y="5613827"/>
              <a:ext cx="5105400" cy="982555"/>
            </a:xfrm>
            <a:prstGeom prst="rect">
              <a:avLst/>
            </a:prstGeom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Lorem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iosu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Lorem io</a:t>
              </a:r>
            </a:p>
            <a:p>
              <a:pPr algn="ctr">
                <a:lnSpc>
                  <a:spcPts val="6000"/>
                </a:lnSpc>
              </a:pP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ioLorem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io</a:t>
              </a:r>
            </a:p>
          </p:txBody>
        </p: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9B07C71A-B97A-5908-567C-A95CB74D5408}"/>
              </a:ext>
            </a:extLst>
          </p:cNvPr>
          <p:cNvSpPr/>
          <p:nvPr/>
        </p:nvSpPr>
        <p:spPr>
          <a:xfrm>
            <a:off x="4168402" y="6509398"/>
            <a:ext cx="6314559" cy="2221906"/>
          </a:xfrm>
          <a:custGeom>
            <a:avLst/>
            <a:gdLst/>
            <a:ahLst/>
            <a:cxnLst/>
            <a:rect l="l" t="t" r="r" b="b"/>
            <a:pathLst>
              <a:path w="6279515" h="3014345">
                <a:moveTo>
                  <a:pt x="541270" y="0"/>
                </a:moveTo>
                <a:lnTo>
                  <a:pt x="492687" y="2728"/>
                </a:lnTo>
                <a:lnTo>
                  <a:pt x="446841" y="15838"/>
                </a:lnTo>
                <a:lnTo>
                  <a:pt x="405133" y="38152"/>
                </a:lnTo>
                <a:lnTo>
                  <a:pt x="368966" y="68495"/>
                </a:lnTo>
                <a:lnTo>
                  <a:pt x="339741" y="105690"/>
                </a:lnTo>
                <a:lnTo>
                  <a:pt x="318861" y="148560"/>
                </a:lnTo>
                <a:lnTo>
                  <a:pt x="307727" y="195931"/>
                </a:lnTo>
                <a:lnTo>
                  <a:pt x="82" y="2810542"/>
                </a:lnTo>
                <a:lnTo>
                  <a:pt x="0" y="2858107"/>
                </a:lnTo>
                <a:lnTo>
                  <a:pt x="10599" y="2901533"/>
                </a:lnTo>
                <a:lnTo>
                  <a:pt x="30771" y="2939598"/>
                </a:lnTo>
                <a:lnTo>
                  <a:pt x="59404" y="2971083"/>
                </a:lnTo>
                <a:lnTo>
                  <a:pt x="95390" y="2994768"/>
                </a:lnTo>
                <a:lnTo>
                  <a:pt x="137617" y="3009432"/>
                </a:lnTo>
                <a:lnTo>
                  <a:pt x="184977" y="3013855"/>
                </a:lnTo>
                <a:lnTo>
                  <a:pt x="6091561" y="2882247"/>
                </a:lnTo>
                <a:lnTo>
                  <a:pt x="6138991" y="2875677"/>
                </a:lnTo>
                <a:lnTo>
                  <a:pt x="6181425" y="2859026"/>
                </a:lnTo>
                <a:lnTo>
                  <a:pt x="6217736" y="2833573"/>
                </a:lnTo>
                <a:lnTo>
                  <a:pt x="6246799" y="2800596"/>
                </a:lnTo>
                <a:lnTo>
                  <a:pt x="6267485" y="2761373"/>
                </a:lnTo>
                <a:lnTo>
                  <a:pt x="6278668" y="2717181"/>
                </a:lnTo>
                <a:lnTo>
                  <a:pt x="6279221" y="2669300"/>
                </a:lnTo>
                <a:lnTo>
                  <a:pt x="6055856" y="524832"/>
                </a:lnTo>
                <a:lnTo>
                  <a:pt x="6045360" y="476755"/>
                </a:lnTo>
                <a:lnTo>
                  <a:pt x="6025065" y="432006"/>
                </a:lnTo>
                <a:lnTo>
                  <a:pt x="5996355" y="391909"/>
                </a:lnTo>
                <a:lnTo>
                  <a:pt x="5960617" y="357786"/>
                </a:lnTo>
                <a:lnTo>
                  <a:pt x="5919236" y="330960"/>
                </a:lnTo>
                <a:lnTo>
                  <a:pt x="5873598" y="312755"/>
                </a:lnTo>
                <a:lnTo>
                  <a:pt x="5825088" y="304493"/>
                </a:lnTo>
                <a:lnTo>
                  <a:pt x="54127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EE744F5-13FA-A569-464A-D1904A15539C}"/>
              </a:ext>
            </a:extLst>
          </p:cNvPr>
          <p:cNvSpPr txBox="1"/>
          <p:nvPr/>
        </p:nvSpPr>
        <p:spPr>
          <a:xfrm>
            <a:off x="4316390" y="7250698"/>
            <a:ext cx="5821752" cy="739305"/>
          </a:xfrm>
          <a:prstGeom prst="rect">
            <a:avLst/>
          </a:prstGeom>
          <a:noFill/>
        </p:spPr>
        <p:txBody>
          <a:bodyPr vert="horz" wrap="square" lIns="0" tIns="122555" rIns="0" bIns="0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EC5CEE7F-EC9D-B4FA-F76D-D9B16B7525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7" name="Picture 6" descr="A silhouette of a child&#10;&#10;AI-generated content may be incorrect.">
            <a:extLst>
              <a:ext uri="{FF2B5EF4-FFF2-40B4-BE49-F238E27FC236}">
                <a16:creationId xmlns:a16="http://schemas.microsoft.com/office/drawing/2014/main" id="{BAD21137-C769-BF32-D420-9BF706B477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699" y="7829527"/>
            <a:ext cx="1646526" cy="369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5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tor holding a baby&#10;&#10;AI-generated content may be incorrect.">
            <a:extLst>
              <a:ext uri="{FF2B5EF4-FFF2-40B4-BE49-F238E27FC236}">
                <a16:creationId xmlns:a16="http://schemas.microsoft.com/office/drawing/2014/main" id="{12EA71EB-AFD0-A662-A937-4E3D68241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93" y="1499012"/>
            <a:ext cx="10231664" cy="967623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462351B-E2F8-8E0C-6B95-24AA80946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63155">
            <a:off x="7170693" y="817774"/>
            <a:ext cx="9373575" cy="6348241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5486" y="8033657"/>
            <a:ext cx="7244493" cy="2604761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02960E-0468-A2CE-1F66-0260D3DDA8FE}"/>
              </a:ext>
            </a:extLst>
          </p:cNvPr>
          <p:cNvSpPr txBox="1">
            <a:spLocks/>
          </p:cNvSpPr>
          <p:nvPr/>
        </p:nvSpPr>
        <p:spPr>
          <a:xfrm>
            <a:off x="12939804" y="4433828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dirty="0">
                <a:latin typeface="Founders Grotesk Light" panose="020B0303030202060203" pitchFamily="34" charset="77"/>
                <a:cs typeface="Founders Grotesk Light"/>
              </a:rPr>
              <a:t>Section Title</a:t>
            </a:r>
            <a:endParaRPr lang="en-US" sz="9600" dirty="0"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461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baby up in the air&#10;&#10;AI-generated content may be incorrect.">
            <a:extLst>
              <a:ext uri="{FF2B5EF4-FFF2-40B4-BE49-F238E27FC236}">
                <a16:creationId xmlns:a16="http://schemas.microsoft.com/office/drawing/2014/main" id="{8B420078-ADC1-CAFA-DF5A-56CCF8976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54" y="1554833"/>
            <a:ext cx="10231664" cy="967623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BA7F04F-57AD-778B-FDFD-8EFEBAB9E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63155">
            <a:off x="7170693" y="817774"/>
            <a:ext cx="9373575" cy="6348241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5486" y="8033657"/>
            <a:ext cx="7244493" cy="2604761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02960E-0468-A2CE-1F66-0260D3DDA8FE}"/>
              </a:ext>
            </a:extLst>
          </p:cNvPr>
          <p:cNvSpPr txBox="1">
            <a:spLocks/>
          </p:cNvSpPr>
          <p:nvPr/>
        </p:nvSpPr>
        <p:spPr>
          <a:xfrm>
            <a:off x="12939804" y="4433828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dirty="0">
                <a:latin typeface="Founders Grotesk Light" panose="020B0303030202060203" pitchFamily="34" charset="77"/>
                <a:cs typeface="Founders Grotesk Light"/>
              </a:rPr>
              <a:t>Section Title</a:t>
            </a:r>
            <a:endParaRPr lang="en-US" sz="9600" dirty="0"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7482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9643F5F9-CDA4-1AFE-A208-A07B109F78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637" y="1023166"/>
            <a:ext cx="13825692" cy="9263017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5554466"/>
            <a:ext cx="6480175" cy="115929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dirty="0"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600" dirty="0"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4605434"/>
            <a:ext cx="8717481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rgbClr val="AC6691"/>
                </a:solidFill>
                <a:latin typeface="Founders Grotesk Semibold" panose="020B0503030202060203" pitchFamily="34" charset="77"/>
                <a:cs typeface="Founders Grotesk Light"/>
              </a:rPr>
              <a:t>Section Title</a:t>
            </a:r>
            <a:endParaRPr lang="en-US" sz="9600" b="1" dirty="0">
              <a:solidFill>
                <a:srgbClr val="AC6691"/>
              </a:solidFill>
              <a:latin typeface="Founders Grotesk 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3626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baby up in the air&#10;&#10;AI-generated content may be incorrect.">
            <a:extLst>
              <a:ext uri="{FF2B5EF4-FFF2-40B4-BE49-F238E27FC236}">
                <a16:creationId xmlns:a16="http://schemas.microsoft.com/office/drawing/2014/main" id="{43DF7A86-C6B4-D0B2-3CB2-BEB4DA48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0632" y="1502229"/>
            <a:ext cx="7197115" cy="6806414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DAA0AC36-7553-B441-BD0E-C330B9985095}"/>
              </a:ext>
            </a:extLst>
          </p:cNvPr>
          <p:cNvSpPr/>
          <p:nvPr/>
        </p:nvSpPr>
        <p:spPr>
          <a:xfrm>
            <a:off x="0" y="345950"/>
            <a:ext cx="11793416" cy="10561536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6312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2506888"/>
            <a:ext cx="6480175" cy="10361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8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183870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7200" b="1" dirty="0">
                <a:solidFill>
                  <a:schemeClr val="bg1"/>
                </a:solidFill>
                <a:latin typeface="Founders Grotesk Semibold" panose="020B0503030202060203" pitchFamily="34" charset="77"/>
                <a:cs typeface="Founders Grotesk Light"/>
              </a:rPr>
              <a:t>AGENDA</a:t>
            </a:r>
            <a:endParaRPr lang="en-US" sz="72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BE0F5B7D-4471-D40E-D36F-2FCC43F831AB}"/>
              </a:ext>
            </a:extLst>
          </p:cNvPr>
          <p:cNvSpPr txBox="1"/>
          <p:nvPr/>
        </p:nvSpPr>
        <p:spPr>
          <a:xfrm>
            <a:off x="2122714" y="4390637"/>
            <a:ext cx="8427811" cy="4415311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260482" y="4339455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320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ED65E6D-A977-37C7-2397-C1519B9B6B9E}"/>
              </a:ext>
            </a:extLst>
          </p:cNvPr>
          <p:cNvSpPr/>
          <p:nvPr/>
        </p:nvSpPr>
        <p:spPr>
          <a:xfrm>
            <a:off x="1266250" y="6522878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32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B741E7C7-4315-5FDD-F7A1-5BAA947317EC}"/>
              </a:ext>
            </a:extLst>
          </p:cNvPr>
          <p:cNvSpPr/>
          <p:nvPr/>
        </p:nvSpPr>
        <p:spPr>
          <a:xfrm>
            <a:off x="1260482" y="7864320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32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943D9E-889F-A989-C0FD-39FDEEB37289}"/>
              </a:ext>
            </a:extLst>
          </p:cNvPr>
          <p:cNvGrpSpPr/>
          <p:nvPr/>
        </p:nvGrpSpPr>
        <p:grpSpPr>
          <a:xfrm rot="9900000">
            <a:off x="16957875" y="2403927"/>
            <a:ext cx="2960579" cy="2384901"/>
            <a:chOff x="7915026" y="3497324"/>
            <a:chExt cx="3916740" cy="3155138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DC9EF905-613F-4B33-362E-019BFDD9E9D7}"/>
                </a:ext>
              </a:extLst>
            </p:cNvPr>
            <p:cNvSpPr/>
            <p:nvPr/>
          </p:nvSpPr>
          <p:spPr>
            <a:xfrm>
              <a:off x="9554123" y="4365116"/>
              <a:ext cx="656590" cy="636905"/>
            </a:xfrm>
            <a:custGeom>
              <a:avLst/>
              <a:gdLst/>
              <a:ahLst/>
              <a:cxnLst/>
              <a:rect l="l" t="t" r="r" b="b"/>
              <a:pathLst>
                <a:path w="656590" h="636904">
                  <a:moveTo>
                    <a:pt x="496554" y="0"/>
                  </a:moveTo>
                  <a:lnTo>
                    <a:pt x="473831" y="5121"/>
                  </a:lnTo>
                  <a:lnTo>
                    <a:pt x="322003" y="88103"/>
                  </a:lnTo>
                  <a:lnTo>
                    <a:pt x="313564" y="88396"/>
                  </a:lnTo>
                  <a:lnTo>
                    <a:pt x="156113" y="16608"/>
                  </a:lnTo>
                  <a:lnTo>
                    <a:pt x="146666" y="13548"/>
                  </a:lnTo>
                  <a:lnTo>
                    <a:pt x="137303" y="12788"/>
                  </a:lnTo>
                  <a:lnTo>
                    <a:pt x="128297" y="14113"/>
                  </a:lnTo>
                  <a:lnTo>
                    <a:pt x="119915" y="17309"/>
                  </a:lnTo>
                  <a:lnTo>
                    <a:pt x="109354" y="24918"/>
                  </a:lnTo>
                  <a:lnTo>
                    <a:pt x="101560" y="35413"/>
                  </a:lnTo>
                  <a:lnTo>
                    <a:pt x="97378" y="48131"/>
                  </a:lnTo>
                  <a:lnTo>
                    <a:pt x="97654" y="62407"/>
                  </a:lnTo>
                  <a:lnTo>
                    <a:pt x="129653" y="232454"/>
                  </a:lnTo>
                  <a:lnTo>
                    <a:pt x="127350" y="240580"/>
                  </a:lnTo>
                  <a:lnTo>
                    <a:pt x="10411" y="368126"/>
                  </a:lnTo>
                  <a:lnTo>
                    <a:pt x="0" y="388960"/>
                  </a:lnTo>
                  <a:lnTo>
                    <a:pt x="1954" y="410751"/>
                  </a:lnTo>
                  <a:lnTo>
                    <a:pt x="14509" y="428669"/>
                  </a:lnTo>
                  <a:lnTo>
                    <a:pt x="35897" y="437883"/>
                  </a:lnTo>
                  <a:lnTo>
                    <a:pt x="207515" y="459997"/>
                  </a:lnTo>
                  <a:lnTo>
                    <a:pt x="214520" y="464709"/>
                  </a:lnTo>
                  <a:lnTo>
                    <a:pt x="299700" y="615333"/>
                  </a:lnTo>
                  <a:lnTo>
                    <a:pt x="316293" y="631669"/>
                  </a:lnTo>
                  <a:lnTo>
                    <a:pt x="337622" y="636542"/>
                  </a:lnTo>
                  <a:lnTo>
                    <a:pt x="358545" y="630137"/>
                  </a:lnTo>
                  <a:lnTo>
                    <a:pt x="373918" y="612642"/>
                  </a:lnTo>
                  <a:lnTo>
                    <a:pt x="447968" y="456259"/>
                  </a:lnTo>
                  <a:lnTo>
                    <a:pt x="454617" y="451055"/>
                  </a:lnTo>
                  <a:lnTo>
                    <a:pt x="624193" y="416585"/>
                  </a:lnTo>
                  <a:lnTo>
                    <a:pt x="644855" y="405854"/>
                  </a:lnTo>
                  <a:lnTo>
                    <a:pt x="656079" y="387075"/>
                  </a:lnTo>
                  <a:lnTo>
                    <a:pt x="656455" y="365199"/>
                  </a:lnTo>
                  <a:lnTo>
                    <a:pt x="644569" y="345174"/>
                  </a:lnTo>
                  <a:lnTo>
                    <a:pt x="518720" y="226413"/>
                  </a:lnTo>
                  <a:lnTo>
                    <a:pt x="515830" y="218486"/>
                  </a:lnTo>
                  <a:lnTo>
                    <a:pt x="535452" y="46565"/>
                  </a:lnTo>
                  <a:lnTo>
                    <a:pt x="531630" y="23592"/>
                  </a:lnTo>
                  <a:lnTo>
                    <a:pt x="517242" y="7113"/>
                  </a:lnTo>
                  <a:lnTo>
                    <a:pt x="496554" y="0"/>
                  </a:lnTo>
                  <a:close/>
                </a:path>
              </a:pathLst>
            </a:custGeom>
            <a:solidFill>
              <a:srgbClr val="E3BAC1"/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8440D7B6-6272-5070-C63E-63967D7DB4A1}"/>
                </a:ext>
              </a:extLst>
            </p:cNvPr>
            <p:cNvSpPr/>
            <p:nvPr/>
          </p:nvSpPr>
          <p:spPr>
            <a:xfrm>
              <a:off x="8472094" y="3560527"/>
              <a:ext cx="2898775" cy="2045970"/>
            </a:xfrm>
            <a:custGeom>
              <a:avLst/>
              <a:gdLst/>
              <a:ahLst/>
              <a:cxnLst/>
              <a:rect l="l" t="t" r="r" b="b"/>
              <a:pathLst>
                <a:path w="2898775" h="2045970">
                  <a:moveTo>
                    <a:pt x="656463" y="1774621"/>
                  </a:moveTo>
                  <a:lnTo>
                    <a:pt x="644575" y="1754593"/>
                  </a:lnTo>
                  <a:lnTo>
                    <a:pt x="518718" y="1635836"/>
                  </a:lnTo>
                  <a:lnTo>
                    <a:pt x="515835" y="1627911"/>
                  </a:lnTo>
                  <a:lnTo>
                    <a:pt x="535457" y="1455978"/>
                  </a:lnTo>
                  <a:lnTo>
                    <a:pt x="531634" y="1433017"/>
                  </a:lnTo>
                  <a:lnTo>
                    <a:pt x="517245" y="1416532"/>
                  </a:lnTo>
                  <a:lnTo>
                    <a:pt x="496557" y="1409420"/>
                  </a:lnTo>
                  <a:lnTo>
                    <a:pt x="473837" y="1414538"/>
                  </a:lnTo>
                  <a:lnTo>
                    <a:pt x="322008" y="1497520"/>
                  </a:lnTo>
                  <a:lnTo>
                    <a:pt x="313563" y="1497812"/>
                  </a:lnTo>
                  <a:lnTo>
                    <a:pt x="156121" y="1426032"/>
                  </a:lnTo>
                  <a:lnTo>
                    <a:pt x="146672" y="1422971"/>
                  </a:lnTo>
                  <a:lnTo>
                    <a:pt x="137312" y="1422209"/>
                  </a:lnTo>
                  <a:lnTo>
                    <a:pt x="128295" y="1423530"/>
                  </a:lnTo>
                  <a:lnTo>
                    <a:pt x="119926" y="1426730"/>
                  </a:lnTo>
                  <a:lnTo>
                    <a:pt x="109359" y="1434338"/>
                  </a:lnTo>
                  <a:lnTo>
                    <a:pt x="101561" y="1444828"/>
                  </a:lnTo>
                  <a:lnTo>
                    <a:pt x="97383" y="1457553"/>
                  </a:lnTo>
                  <a:lnTo>
                    <a:pt x="97663" y="1471828"/>
                  </a:lnTo>
                  <a:lnTo>
                    <a:pt x="129654" y="1641868"/>
                  </a:lnTo>
                  <a:lnTo>
                    <a:pt x="127355" y="1649996"/>
                  </a:lnTo>
                  <a:lnTo>
                    <a:pt x="10414" y="1777542"/>
                  </a:lnTo>
                  <a:lnTo>
                    <a:pt x="0" y="1798383"/>
                  </a:lnTo>
                  <a:lnTo>
                    <a:pt x="1955" y="1820176"/>
                  </a:lnTo>
                  <a:lnTo>
                    <a:pt x="14516" y="1838083"/>
                  </a:lnTo>
                  <a:lnTo>
                    <a:pt x="35902" y="1847303"/>
                  </a:lnTo>
                  <a:lnTo>
                    <a:pt x="207518" y="1869414"/>
                  </a:lnTo>
                  <a:lnTo>
                    <a:pt x="214528" y="1874126"/>
                  </a:lnTo>
                  <a:lnTo>
                    <a:pt x="299707" y="2024748"/>
                  </a:lnTo>
                  <a:lnTo>
                    <a:pt x="316293" y="2041093"/>
                  </a:lnTo>
                  <a:lnTo>
                    <a:pt x="337629" y="2045957"/>
                  </a:lnTo>
                  <a:lnTo>
                    <a:pt x="358546" y="2039556"/>
                  </a:lnTo>
                  <a:lnTo>
                    <a:pt x="373926" y="2022055"/>
                  </a:lnTo>
                  <a:lnTo>
                    <a:pt x="447967" y="1865680"/>
                  </a:lnTo>
                  <a:lnTo>
                    <a:pt x="454621" y="1860473"/>
                  </a:lnTo>
                  <a:lnTo>
                    <a:pt x="624192" y="1826006"/>
                  </a:lnTo>
                  <a:lnTo>
                    <a:pt x="644855" y="1815274"/>
                  </a:lnTo>
                  <a:lnTo>
                    <a:pt x="656082" y="1796491"/>
                  </a:lnTo>
                  <a:lnTo>
                    <a:pt x="656463" y="1774621"/>
                  </a:lnTo>
                  <a:close/>
                </a:path>
                <a:path w="2898775" h="2045970">
                  <a:moveTo>
                    <a:pt x="2898381" y="511276"/>
                  </a:moveTo>
                  <a:lnTo>
                    <a:pt x="2881731" y="483247"/>
                  </a:lnTo>
                  <a:lnTo>
                    <a:pt x="2713710" y="324688"/>
                  </a:lnTo>
                  <a:lnTo>
                    <a:pt x="2708376" y="318325"/>
                  </a:lnTo>
                  <a:lnTo>
                    <a:pt x="2704706" y="310997"/>
                  </a:lnTo>
                  <a:lnTo>
                    <a:pt x="2702801" y="303034"/>
                  </a:lnTo>
                  <a:lnTo>
                    <a:pt x="2702763" y="294728"/>
                  </a:lnTo>
                  <a:lnTo>
                    <a:pt x="2728976" y="65201"/>
                  </a:lnTo>
                  <a:lnTo>
                    <a:pt x="2723616" y="33032"/>
                  </a:lnTo>
                  <a:lnTo>
                    <a:pt x="2703474" y="9956"/>
                  </a:lnTo>
                  <a:lnTo>
                    <a:pt x="2674518" y="0"/>
                  </a:lnTo>
                  <a:lnTo>
                    <a:pt x="2642705" y="7175"/>
                  </a:lnTo>
                  <a:lnTo>
                    <a:pt x="2439987" y="117957"/>
                  </a:lnTo>
                  <a:lnTo>
                    <a:pt x="2432291" y="121069"/>
                  </a:lnTo>
                  <a:lnTo>
                    <a:pt x="2424188" y="122301"/>
                  </a:lnTo>
                  <a:lnTo>
                    <a:pt x="2416022" y="121653"/>
                  </a:lnTo>
                  <a:lnTo>
                    <a:pt x="2408123" y="119113"/>
                  </a:lnTo>
                  <a:lnTo>
                    <a:pt x="2197900" y="23266"/>
                  </a:lnTo>
                  <a:lnTo>
                    <a:pt x="2184679" y="18973"/>
                  </a:lnTo>
                  <a:lnTo>
                    <a:pt x="2132444" y="34886"/>
                  </a:lnTo>
                  <a:lnTo>
                    <a:pt x="2115667" y="67386"/>
                  </a:lnTo>
                  <a:lnTo>
                    <a:pt x="2116048" y="87376"/>
                  </a:lnTo>
                  <a:lnTo>
                    <a:pt x="2158771" y="314413"/>
                  </a:lnTo>
                  <a:lnTo>
                    <a:pt x="2159355" y="322694"/>
                  </a:lnTo>
                  <a:lnTo>
                    <a:pt x="2158034" y="330784"/>
                  </a:lnTo>
                  <a:lnTo>
                    <a:pt x="2154885" y="338353"/>
                  </a:lnTo>
                  <a:lnTo>
                    <a:pt x="2150021" y="345084"/>
                  </a:lnTo>
                  <a:lnTo>
                    <a:pt x="1993912" y="515378"/>
                  </a:lnTo>
                  <a:lnTo>
                    <a:pt x="1979333" y="544550"/>
                  </a:lnTo>
                  <a:lnTo>
                    <a:pt x="1982076" y="575056"/>
                  </a:lnTo>
                  <a:lnTo>
                    <a:pt x="1999653" y="600151"/>
                  </a:lnTo>
                  <a:lnTo>
                    <a:pt x="2029599" y="613041"/>
                  </a:lnTo>
                  <a:lnTo>
                    <a:pt x="2258733" y="642569"/>
                  </a:lnTo>
                  <a:lnTo>
                    <a:pt x="2266772" y="644575"/>
                  </a:lnTo>
                  <a:lnTo>
                    <a:pt x="2274062" y="648335"/>
                  </a:lnTo>
                  <a:lnTo>
                    <a:pt x="2280285" y="653669"/>
                  </a:lnTo>
                  <a:lnTo>
                    <a:pt x="2285187" y="660361"/>
                  </a:lnTo>
                  <a:lnTo>
                    <a:pt x="2398915" y="861466"/>
                  </a:lnTo>
                  <a:lnTo>
                    <a:pt x="2422144" y="884339"/>
                  </a:lnTo>
                  <a:lnTo>
                    <a:pt x="2452014" y="891159"/>
                  </a:lnTo>
                  <a:lnTo>
                    <a:pt x="2481300" y="882192"/>
                  </a:lnTo>
                  <a:lnTo>
                    <a:pt x="2502814" y="857707"/>
                  </a:lnTo>
                  <a:lnTo>
                    <a:pt x="2601709" y="648919"/>
                  </a:lnTo>
                  <a:lnTo>
                    <a:pt x="2606103" y="641883"/>
                  </a:lnTo>
                  <a:lnTo>
                    <a:pt x="2611932" y="636117"/>
                  </a:lnTo>
                  <a:lnTo>
                    <a:pt x="2618917" y="631837"/>
                  </a:lnTo>
                  <a:lnTo>
                    <a:pt x="2626817" y="629246"/>
                  </a:lnTo>
                  <a:lnTo>
                    <a:pt x="2853207" y="583222"/>
                  </a:lnTo>
                  <a:lnTo>
                    <a:pt x="2882138" y="568198"/>
                  </a:lnTo>
                  <a:lnTo>
                    <a:pt x="2897860" y="541909"/>
                  </a:lnTo>
                  <a:lnTo>
                    <a:pt x="2898381" y="511276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1253998-666B-21B2-1C0E-F09FFB48851A}"/>
                </a:ext>
              </a:extLst>
            </p:cNvPr>
            <p:cNvSpPr/>
            <p:nvPr/>
          </p:nvSpPr>
          <p:spPr>
            <a:xfrm>
              <a:off x="8997046" y="3497324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10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87"/>
                  </a:lnTo>
                  <a:lnTo>
                    <a:pt x="363587" y="228832"/>
                  </a:lnTo>
                  <a:lnTo>
                    <a:pt x="369914" y="218243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1C57ABC5-8BF6-9184-8B9D-DEBADECF5B49}"/>
                </a:ext>
              </a:extLst>
            </p:cNvPr>
            <p:cNvSpPr/>
            <p:nvPr/>
          </p:nvSpPr>
          <p:spPr>
            <a:xfrm>
              <a:off x="8100619" y="4006119"/>
              <a:ext cx="1728470" cy="2287270"/>
            </a:xfrm>
            <a:custGeom>
              <a:avLst/>
              <a:gdLst/>
              <a:ahLst/>
              <a:cxnLst/>
              <a:rect l="l" t="t" r="r" b="b"/>
              <a:pathLst>
                <a:path w="1728470" h="2287270">
                  <a:moveTo>
                    <a:pt x="370128" y="205905"/>
                  </a:moveTo>
                  <a:lnTo>
                    <a:pt x="363423" y="194614"/>
                  </a:lnTo>
                  <a:lnTo>
                    <a:pt x="292468" y="127647"/>
                  </a:lnTo>
                  <a:lnTo>
                    <a:pt x="290842" y="123177"/>
                  </a:lnTo>
                  <a:lnTo>
                    <a:pt x="301904" y="26250"/>
                  </a:lnTo>
                  <a:lnTo>
                    <a:pt x="299745" y="13296"/>
                  </a:lnTo>
                  <a:lnTo>
                    <a:pt x="291630" y="4013"/>
                  </a:lnTo>
                  <a:lnTo>
                    <a:pt x="279971" y="0"/>
                  </a:lnTo>
                  <a:lnTo>
                    <a:pt x="267157" y="2882"/>
                  </a:lnTo>
                  <a:lnTo>
                    <a:pt x="181546" y="49669"/>
                  </a:lnTo>
                  <a:lnTo>
                    <a:pt x="176796" y="49847"/>
                  </a:lnTo>
                  <a:lnTo>
                    <a:pt x="80949" y="6134"/>
                  </a:lnTo>
                  <a:lnTo>
                    <a:pt x="73621" y="6705"/>
                  </a:lnTo>
                  <a:lnTo>
                    <a:pt x="67614" y="9766"/>
                  </a:lnTo>
                  <a:lnTo>
                    <a:pt x="61658" y="14046"/>
                  </a:lnTo>
                  <a:lnTo>
                    <a:pt x="57264" y="19964"/>
                  </a:lnTo>
                  <a:lnTo>
                    <a:pt x="54902" y="27139"/>
                  </a:lnTo>
                  <a:lnTo>
                    <a:pt x="55067" y="35191"/>
                  </a:lnTo>
                  <a:lnTo>
                    <a:pt x="73101" y="131064"/>
                  </a:lnTo>
                  <a:lnTo>
                    <a:pt x="71805" y="135648"/>
                  </a:lnTo>
                  <a:lnTo>
                    <a:pt x="5867" y="207556"/>
                  </a:lnTo>
                  <a:lnTo>
                    <a:pt x="0" y="219303"/>
                  </a:lnTo>
                  <a:lnTo>
                    <a:pt x="1104" y="231597"/>
                  </a:lnTo>
                  <a:lnTo>
                    <a:pt x="8178" y="241693"/>
                  </a:lnTo>
                  <a:lnTo>
                    <a:pt x="20243" y="246888"/>
                  </a:lnTo>
                  <a:lnTo>
                    <a:pt x="117005" y="259359"/>
                  </a:lnTo>
                  <a:lnTo>
                    <a:pt x="120954" y="262013"/>
                  </a:lnTo>
                  <a:lnTo>
                    <a:pt x="168973" y="346951"/>
                  </a:lnTo>
                  <a:lnTo>
                    <a:pt x="178333" y="356146"/>
                  </a:lnTo>
                  <a:lnTo>
                    <a:pt x="190360" y="358902"/>
                  </a:lnTo>
                  <a:lnTo>
                    <a:pt x="202158" y="355282"/>
                  </a:lnTo>
                  <a:lnTo>
                    <a:pt x="210832" y="345427"/>
                  </a:lnTo>
                  <a:lnTo>
                    <a:pt x="252590" y="257251"/>
                  </a:lnTo>
                  <a:lnTo>
                    <a:pt x="256336" y="254304"/>
                  </a:lnTo>
                  <a:lnTo>
                    <a:pt x="351942" y="234886"/>
                  </a:lnTo>
                  <a:lnTo>
                    <a:pt x="363588" y="228828"/>
                  </a:lnTo>
                  <a:lnTo>
                    <a:pt x="369912" y="218236"/>
                  </a:lnTo>
                  <a:lnTo>
                    <a:pt x="370128" y="205905"/>
                  </a:lnTo>
                  <a:close/>
                </a:path>
                <a:path w="1728470" h="2287270">
                  <a:moveTo>
                    <a:pt x="1727898" y="2133879"/>
                  </a:moveTo>
                  <a:lnTo>
                    <a:pt x="1721192" y="2122589"/>
                  </a:lnTo>
                  <a:lnTo>
                    <a:pt x="1650238" y="2055622"/>
                  </a:lnTo>
                  <a:lnTo>
                    <a:pt x="1648612" y="2051151"/>
                  </a:lnTo>
                  <a:lnTo>
                    <a:pt x="1659661" y="1954225"/>
                  </a:lnTo>
                  <a:lnTo>
                    <a:pt x="1657515" y="1941271"/>
                  </a:lnTo>
                  <a:lnTo>
                    <a:pt x="1649399" y="1931987"/>
                  </a:lnTo>
                  <a:lnTo>
                    <a:pt x="1637728" y="1927974"/>
                  </a:lnTo>
                  <a:lnTo>
                    <a:pt x="1624926" y="1930857"/>
                  </a:lnTo>
                  <a:lnTo>
                    <a:pt x="1539316" y="1977644"/>
                  </a:lnTo>
                  <a:lnTo>
                    <a:pt x="1534566" y="1977821"/>
                  </a:lnTo>
                  <a:lnTo>
                    <a:pt x="1438719" y="1934108"/>
                  </a:lnTo>
                  <a:lnTo>
                    <a:pt x="1431378" y="1934679"/>
                  </a:lnTo>
                  <a:lnTo>
                    <a:pt x="1425384" y="1937740"/>
                  </a:lnTo>
                  <a:lnTo>
                    <a:pt x="1419428" y="1942020"/>
                  </a:lnTo>
                  <a:lnTo>
                    <a:pt x="1415034" y="1947938"/>
                  </a:lnTo>
                  <a:lnTo>
                    <a:pt x="1412671" y="1955114"/>
                  </a:lnTo>
                  <a:lnTo>
                    <a:pt x="1412824" y="1963153"/>
                  </a:lnTo>
                  <a:lnTo>
                    <a:pt x="1430870" y="2059038"/>
                  </a:lnTo>
                  <a:lnTo>
                    <a:pt x="1429575" y="2063623"/>
                  </a:lnTo>
                  <a:lnTo>
                    <a:pt x="1363637" y="2135530"/>
                  </a:lnTo>
                  <a:lnTo>
                    <a:pt x="1357769" y="2147278"/>
                  </a:lnTo>
                  <a:lnTo>
                    <a:pt x="1358874" y="2159571"/>
                  </a:lnTo>
                  <a:lnTo>
                    <a:pt x="1365948" y="2169668"/>
                  </a:lnTo>
                  <a:lnTo>
                    <a:pt x="1378013" y="2174862"/>
                  </a:lnTo>
                  <a:lnTo>
                    <a:pt x="1474774" y="2187333"/>
                  </a:lnTo>
                  <a:lnTo>
                    <a:pt x="1478724" y="2189988"/>
                  </a:lnTo>
                  <a:lnTo>
                    <a:pt x="1526743" y="2274925"/>
                  </a:lnTo>
                  <a:lnTo>
                    <a:pt x="1536103" y="2284120"/>
                  </a:lnTo>
                  <a:lnTo>
                    <a:pt x="1548130" y="2286876"/>
                  </a:lnTo>
                  <a:lnTo>
                    <a:pt x="1559915" y="2283256"/>
                  </a:lnTo>
                  <a:lnTo>
                    <a:pt x="1568589" y="2273401"/>
                  </a:lnTo>
                  <a:lnTo>
                    <a:pt x="1610347" y="2185225"/>
                  </a:lnTo>
                  <a:lnTo>
                    <a:pt x="1614093" y="2182279"/>
                  </a:lnTo>
                  <a:lnTo>
                    <a:pt x="1709712" y="2162848"/>
                  </a:lnTo>
                  <a:lnTo>
                    <a:pt x="1721358" y="2156803"/>
                  </a:lnTo>
                  <a:lnTo>
                    <a:pt x="1727682" y="2146211"/>
                  </a:lnTo>
                  <a:lnTo>
                    <a:pt x="1727898" y="2133879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7FA9DFC5-C790-595E-46B4-ADB6583E2390}"/>
                </a:ext>
              </a:extLst>
            </p:cNvPr>
            <p:cNvSpPr/>
            <p:nvPr/>
          </p:nvSpPr>
          <p:spPr>
            <a:xfrm>
              <a:off x="7915026" y="6293052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09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77"/>
                  </a:lnTo>
                  <a:lnTo>
                    <a:pt x="363587" y="228828"/>
                  </a:lnTo>
                  <a:lnTo>
                    <a:pt x="369914" y="218241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D863D544-26A9-27B0-6959-98589D425268}"/>
                </a:ext>
              </a:extLst>
            </p:cNvPr>
            <p:cNvSpPr/>
            <p:nvPr/>
          </p:nvSpPr>
          <p:spPr>
            <a:xfrm>
              <a:off x="10912286" y="5160974"/>
              <a:ext cx="919480" cy="891540"/>
            </a:xfrm>
            <a:custGeom>
              <a:avLst/>
              <a:gdLst/>
              <a:ahLst/>
              <a:cxnLst/>
              <a:rect l="l" t="t" r="r" b="b"/>
              <a:pathLst>
                <a:path w="919479" h="891539">
                  <a:moveTo>
                    <a:pt x="695177" y="0"/>
                  </a:moveTo>
                  <a:lnTo>
                    <a:pt x="663370" y="7174"/>
                  </a:lnTo>
                  <a:lnTo>
                    <a:pt x="460643" y="117956"/>
                  </a:lnTo>
                  <a:lnTo>
                    <a:pt x="452948" y="121060"/>
                  </a:lnTo>
                  <a:lnTo>
                    <a:pt x="444849" y="122293"/>
                  </a:lnTo>
                  <a:lnTo>
                    <a:pt x="436682" y="121646"/>
                  </a:lnTo>
                  <a:lnTo>
                    <a:pt x="428780" y="119108"/>
                  </a:lnTo>
                  <a:lnTo>
                    <a:pt x="218567" y="23257"/>
                  </a:lnTo>
                  <a:lnTo>
                    <a:pt x="205338" y="18968"/>
                  </a:lnTo>
                  <a:lnTo>
                    <a:pt x="153102" y="34886"/>
                  </a:lnTo>
                  <a:lnTo>
                    <a:pt x="136330" y="67386"/>
                  </a:lnTo>
                  <a:lnTo>
                    <a:pt x="136716" y="87370"/>
                  </a:lnTo>
                  <a:lnTo>
                    <a:pt x="179437" y="314411"/>
                  </a:lnTo>
                  <a:lnTo>
                    <a:pt x="180017" y="322695"/>
                  </a:lnTo>
                  <a:lnTo>
                    <a:pt x="178692" y="330782"/>
                  </a:lnTo>
                  <a:lnTo>
                    <a:pt x="175551" y="338350"/>
                  </a:lnTo>
                  <a:lnTo>
                    <a:pt x="170683" y="345080"/>
                  </a:lnTo>
                  <a:lnTo>
                    <a:pt x="14573" y="515378"/>
                  </a:lnTo>
                  <a:lnTo>
                    <a:pt x="0" y="544548"/>
                  </a:lnTo>
                  <a:lnTo>
                    <a:pt x="2738" y="575058"/>
                  </a:lnTo>
                  <a:lnTo>
                    <a:pt x="20316" y="600144"/>
                  </a:lnTo>
                  <a:lnTo>
                    <a:pt x="50258" y="613040"/>
                  </a:lnTo>
                  <a:lnTo>
                    <a:pt x="279392" y="642568"/>
                  </a:lnTo>
                  <a:lnTo>
                    <a:pt x="287440" y="644576"/>
                  </a:lnTo>
                  <a:lnTo>
                    <a:pt x="294719" y="648338"/>
                  </a:lnTo>
                  <a:lnTo>
                    <a:pt x="300949" y="653662"/>
                  </a:lnTo>
                  <a:lnTo>
                    <a:pt x="305852" y="660358"/>
                  </a:lnTo>
                  <a:lnTo>
                    <a:pt x="419576" y="861462"/>
                  </a:lnTo>
                  <a:lnTo>
                    <a:pt x="442810" y="884337"/>
                  </a:lnTo>
                  <a:lnTo>
                    <a:pt x="472670" y="891160"/>
                  </a:lnTo>
                  <a:lnTo>
                    <a:pt x="501960" y="882194"/>
                  </a:lnTo>
                  <a:lnTo>
                    <a:pt x="523479" y="857703"/>
                  </a:lnTo>
                  <a:lnTo>
                    <a:pt x="622366" y="648913"/>
                  </a:lnTo>
                  <a:lnTo>
                    <a:pt x="626765" y="641874"/>
                  </a:lnTo>
                  <a:lnTo>
                    <a:pt x="632592" y="636112"/>
                  </a:lnTo>
                  <a:lnTo>
                    <a:pt x="639584" y="631831"/>
                  </a:lnTo>
                  <a:lnTo>
                    <a:pt x="647475" y="629239"/>
                  </a:lnTo>
                  <a:lnTo>
                    <a:pt x="873866" y="583219"/>
                  </a:lnTo>
                  <a:lnTo>
                    <a:pt x="902800" y="568194"/>
                  </a:lnTo>
                  <a:lnTo>
                    <a:pt x="918517" y="541905"/>
                  </a:lnTo>
                  <a:lnTo>
                    <a:pt x="919042" y="511279"/>
                  </a:lnTo>
                  <a:lnTo>
                    <a:pt x="902399" y="483243"/>
                  </a:lnTo>
                  <a:lnTo>
                    <a:pt x="734373" y="324683"/>
                  </a:lnTo>
                  <a:lnTo>
                    <a:pt x="729044" y="318323"/>
                  </a:lnTo>
                  <a:lnTo>
                    <a:pt x="725368" y="311000"/>
                  </a:lnTo>
                  <a:lnTo>
                    <a:pt x="723459" y="303028"/>
                  </a:lnTo>
                  <a:lnTo>
                    <a:pt x="723431" y="294725"/>
                  </a:lnTo>
                  <a:lnTo>
                    <a:pt x="749640" y="65193"/>
                  </a:lnTo>
                  <a:lnTo>
                    <a:pt x="744284" y="33029"/>
                  </a:lnTo>
                  <a:lnTo>
                    <a:pt x="724139" y="9958"/>
                  </a:lnTo>
                  <a:lnTo>
                    <a:pt x="695177" y="0"/>
                  </a:lnTo>
                  <a:close/>
                </a:path>
              </a:pathLst>
            </a:custGeom>
            <a:solidFill>
              <a:srgbClr val="E3BAC1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155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9">
            <a:extLst>
              <a:ext uri="{FF2B5EF4-FFF2-40B4-BE49-F238E27FC236}">
                <a16:creationId xmlns:a16="http://schemas.microsoft.com/office/drawing/2014/main" id="{DAA0AC36-7553-B441-BD0E-C330B9985095}"/>
              </a:ext>
            </a:extLst>
          </p:cNvPr>
          <p:cNvSpPr/>
          <p:nvPr/>
        </p:nvSpPr>
        <p:spPr>
          <a:xfrm>
            <a:off x="-1" y="345950"/>
            <a:ext cx="11863755" cy="10561536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6312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2506888"/>
            <a:ext cx="6480175" cy="10361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8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183870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7200" b="1" dirty="0">
                <a:solidFill>
                  <a:schemeClr val="bg1"/>
                </a:solidFill>
                <a:latin typeface="Founders Grotesk Semibold" panose="020B0503030202060203" pitchFamily="34" charset="77"/>
                <a:cs typeface="Founders Grotesk Light"/>
              </a:rPr>
              <a:t>AGENDA</a:t>
            </a:r>
            <a:endParaRPr lang="en-US" sz="72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pic>
        <p:nvPicPr>
          <p:cNvPr id="4" name="Picture 3" descr="A doctor holding a baby&#10;&#10;AI-generated content may be incorrect.">
            <a:extLst>
              <a:ext uri="{FF2B5EF4-FFF2-40B4-BE49-F238E27FC236}">
                <a16:creationId xmlns:a16="http://schemas.microsoft.com/office/drawing/2014/main" id="{DA8ABF83-8FD8-148D-516F-81A000FC7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8948" y="1555413"/>
            <a:ext cx="7032608" cy="6650837"/>
          </a:xfrm>
          <a:prstGeom prst="rect">
            <a:avLst/>
          </a:prstGeom>
        </p:spPr>
      </p:pic>
      <p:sp>
        <p:nvSpPr>
          <p:cNvPr id="7" name="object 14">
            <a:extLst>
              <a:ext uri="{FF2B5EF4-FFF2-40B4-BE49-F238E27FC236}">
                <a16:creationId xmlns:a16="http://schemas.microsoft.com/office/drawing/2014/main" id="{BE0F5B7D-4471-D40E-D36F-2FCC43F831AB}"/>
              </a:ext>
            </a:extLst>
          </p:cNvPr>
          <p:cNvSpPr txBox="1"/>
          <p:nvPr/>
        </p:nvSpPr>
        <p:spPr>
          <a:xfrm>
            <a:off x="2122714" y="4390637"/>
            <a:ext cx="8427811" cy="4415311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292822" y="4390637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240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ED65E6D-A977-37C7-2397-C1519B9B6B9E}"/>
              </a:ext>
            </a:extLst>
          </p:cNvPr>
          <p:cNvSpPr/>
          <p:nvPr/>
        </p:nvSpPr>
        <p:spPr>
          <a:xfrm>
            <a:off x="1298590" y="6574060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24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B741E7C7-4315-5FDD-F7A1-5BAA947317EC}"/>
              </a:ext>
            </a:extLst>
          </p:cNvPr>
          <p:cNvSpPr/>
          <p:nvPr/>
        </p:nvSpPr>
        <p:spPr>
          <a:xfrm>
            <a:off x="1292822" y="7915502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24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378AE8-E63F-8EEF-8BA2-BADD4469566B}"/>
              </a:ext>
            </a:extLst>
          </p:cNvPr>
          <p:cNvGrpSpPr/>
          <p:nvPr/>
        </p:nvGrpSpPr>
        <p:grpSpPr>
          <a:xfrm rot="9900000">
            <a:off x="16957875" y="2403927"/>
            <a:ext cx="2960579" cy="2384901"/>
            <a:chOff x="7915026" y="3497324"/>
            <a:chExt cx="3916740" cy="3155138"/>
          </a:xfrm>
        </p:grpSpPr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A21856CF-C469-68A6-A618-6680C1233917}"/>
                </a:ext>
              </a:extLst>
            </p:cNvPr>
            <p:cNvSpPr/>
            <p:nvPr/>
          </p:nvSpPr>
          <p:spPr>
            <a:xfrm>
              <a:off x="9554123" y="4365116"/>
              <a:ext cx="656590" cy="636905"/>
            </a:xfrm>
            <a:custGeom>
              <a:avLst/>
              <a:gdLst/>
              <a:ahLst/>
              <a:cxnLst/>
              <a:rect l="l" t="t" r="r" b="b"/>
              <a:pathLst>
                <a:path w="656590" h="636904">
                  <a:moveTo>
                    <a:pt x="496554" y="0"/>
                  </a:moveTo>
                  <a:lnTo>
                    <a:pt x="473831" y="5121"/>
                  </a:lnTo>
                  <a:lnTo>
                    <a:pt x="322003" y="88103"/>
                  </a:lnTo>
                  <a:lnTo>
                    <a:pt x="313564" y="88396"/>
                  </a:lnTo>
                  <a:lnTo>
                    <a:pt x="156113" y="16608"/>
                  </a:lnTo>
                  <a:lnTo>
                    <a:pt x="146666" y="13548"/>
                  </a:lnTo>
                  <a:lnTo>
                    <a:pt x="137303" y="12788"/>
                  </a:lnTo>
                  <a:lnTo>
                    <a:pt x="128297" y="14113"/>
                  </a:lnTo>
                  <a:lnTo>
                    <a:pt x="119915" y="17309"/>
                  </a:lnTo>
                  <a:lnTo>
                    <a:pt x="109354" y="24918"/>
                  </a:lnTo>
                  <a:lnTo>
                    <a:pt x="101560" y="35413"/>
                  </a:lnTo>
                  <a:lnTo>
                    <a:pt x="97378" y="48131"/>
                  </a:lnTo>
                  <a:lnTo>
                    <a:pt x="97654" y="62407"/>
                  </a:lnTo>
                  <a:lnTo>
                    <a:pt x="129653" y="232454"/>
                  </a:lnTo>
                  <a:lnTo>
                    <a:pt x="127350" y="240580"/>
                  </a:lnTo>
                  <a:lnTo>
                    <a:pt x="10411" y="368126"/>
                  </a:lnTo>
                  <a:lnTo>
                    <a:pt x="0" y="388960"/>
                  </a:lnTo>
                  <a:lnTo>
                    <a:pt x="1954" y="410751"/>
                  </a:lnTo>
                  <a:lnTo>
                    <a:pt x="14509" y="428669"/>
                  </a:lnTo>
                  <a:lnTo>
                    <a:pt x="35897" y="437883"/>
                  </a:lnTo>
                  <a:lnTo>
                    <a:pt x="207515" y="459997"/>
                  </a:lnTo>
                  <a:lnTo>
                    <a:pt x="214520" y="464709"/>
                  </a:lnTo>
                  <a:lnTo>
                    <a:pt x="299700" y="615333"/>
                  </a:lnTo>
                  <a:lnTo>
                    <a:pt x="316293" y="631669"/>
                  </a:lnTo>
                  <a:lnTo>
                    <a:pt x="337622" y="636542"/>
                  </a:lnTo>
                  <a:lnTo>
                    <a:pt x="358545" y="630137"/>
                  </a:lnTo>
                  <a:lnTo>
                    <a:pt x="373918" y="612642"/>
                  </a:lnTo>
                  <a:lnTo>
                    <a:pt x="447968" y="456259"/>
                  </a:lnTo>
                  <a:lnTo>
                    <a:pt x="454617" y="451055"/>
                  </a:lnTo>
                  <a:lnTo>
                    <a:pt x="624193" y="416585"/>
                  </a:lnTo>
                  <a:lnTo>
                    <a:pt x="644855" y="405854"/>
                  </a:lnTo>
                  <a:lnTo>
                    <a:pt x="656079" y="387075"/>
                  </a:lnTo>
                  <a:lnTo>
                    <a:pt x="656455" y="365199"/>
                  </a:lnTo>
                  <a:lnTo>
                    <a:pt x="644569" y="345174"/>
                  </a:lnTo>
                  <a:lnTo>
                    <a:pt x="518720" y="226413"/>
                  </a:lnTo>
                  <a:lnTo>
                    <a:pt x="515830" y="218486"/>
                  </a:lnTo>
                  <a:lnTo>
                    <a:pt x="535452" y="46565"/>
                  </a:lnTo>
                  <a:lnTo>
                    <a:pt x="531630" y="23592"/>
                  </a:lnTo>
                  <a:lnTo>
                    <a:pt x="517242" y="7113"/>
                  </a:lnTo>
                  <a:lnTo>
                    <a:pt x="496554" y="0"/>
                  </a:lnTo>
                  <a:close/>
                </a:path>
              </a:pathLst>
            </a:custGeom>
            <a:solidFill>
              <a:srgbClr val="E3BAC1"/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706D209-8289-A60F-1A3E-350F659BDA1E}"/>
                </a:ext>
              </a:extLst>
            </p:cNvPr>
            <p:cNvSpPr/>
            <p:nvPr/>
          </p:nvSpPr>
          <p:spPr>
            <a:xfrm>
              <a:off x="8472094" y="3560527"/>
              <a:ext cx="2898775" cy="2045970"/>
            </a:xfrm>
            <a:custGeom>
              <a:avLst/>
              <a:gdLst/>
              <a:ahLst/>
              <a:cxnLst/>
              <a:rect l="l" t="t" r="r" b="b"/>
              <a:pathLst>
                <a:path w="2898775" h="2045970">
                  <a:moveTo>
                    <a:pt x="656463" y="1774621"/>
                  </a:moveTo>
                  <a:lnTo>
                    <a:pt x="644575" y="1754593"/>
                  </a:lnTo>
                  <a:lnTo>
                    <a:pt x="518718" y="1635836"/>
                  </a:lnTo>
                  <a:lnTo>
                    <a:pt x="515835" y="1627911"/>
                  </a:lnTo>
                  <a:lnTo>
                    <a:pt x="535457" y="1455978"/>
                  </a:lnTo>
                  <a:lnTo>
                    <a:pt x="531634" y="1433017"/>
                  </a:lnTo>
                  <a:lnTo>
                    <a:pt x="517245" y="1416532"/>
                  </a:lnTo>
                  <a:lnTo>
                    <a:pt x="496557" y="1409420"/>
                  </a:lnTo>
                  <a:lnTo>
                    <a:pt x="473837" y="1414538"/>
                  </a:lnTo>
                  <a:lnTo>
                    <a:pt x="322008" y="1497520"/>
                  </a:lnTo>
                  <a:lnTo>
                    <a:pt x="313563" y="1497812"/>
                  </a:lnTo>
                  <a:lnTo>
                    <a:pt x="156121" y="1426032"/>
                  </a:lnTo>
                  <a:lnTo>
                    <a:pt x="146672" y="1422971"/>
                  </a:lnTo>
                  <a:lnTo>
                    <a:pt x="137312" y="1422209"/>
                  </a:lnTo>
                  <a:lnTo>
                    <a:pt x="128295" y="1423530"/>
                  </a:lnTo>
                  <a:lnTo>
                    <a:pt x="119926" y="1426730"/>
                  </a:lnTo>
                  <a:lnTo>
                    <a:pt x="109359" y="1434338"/>
                  </a:lnTo>
                  <a:lnTo>
                    <a:pt x="101561" y="1444828"/>
                  </a:lnTo>
                  <a:lnTo>
                    <a:pt x="97383" y="1457553"/>
                  </a:lnTo>
                  <a:lnTo>
                    <a:pt x="97663" y="1471828"/>
                  </a:lnTo>
                  <a:lnTo>
                    <a:pt x="129654" y="1641868"/>
                  </a:lnTo>
                  <a:lnTo>
                    <a:pt x="127355" y="1649996"/>
                  </a:lnTo>
                  <a:lnTo>
                    <a:pt x="10414" y="1777542"/>
                  </a:lnTo>
                  <a:lnTo>
                    <a:pt x="0" y="1798383"/>
                  </a:lnTo>
                  <a:lnTo>
                    <a:pt x="1955" y="1820176"/>
                  </a:lnTo>
                  <a:lnTo>
                    <a:pt x="14516" y="1838083"/>
                  </a:lnTo>
                  <a:lnTo>
                    <a:pt x="35902" y="1847303"/>
                  </a:lnTo>
                  <a:lnTo>
                    <a:pt x="207518" y="1869414"/>
                  </a:lnTo>
                  <a:lnTo>
                    <a:pt x="214528" y="1874126"/>
                  </a:lnTo>
                  <a:lnTo>
                    <a:pt x="299707" y="2024748"/>
                  </a:lnTo>
                  <a:lnTo>
                    <a:pt x="316293" y="2041093"/>
                  </a:lnTo>
                  <a:lnTo>
                    <a:pt x="337629" y="2045957"/>
                  </a:lnTo>
                  <a:lnTo>
                    <a:pt x="358546" y="2039556"/>
                  </a:lnTo>
                  <a:lnTo>
                    <a:pt x="373926" y="2022055"/>
                  </a:lnTo>
                  <a:lnTo>
                    <a:pt x="447967" y="1865680"/>
                  </a:lnTo>
                  <a:lnTo>
                    <a:pt x="454621" y="1860473"/>
                  </a:lnTo>
                  <a:lnTo>
                    <a:pt x="624192" y="1826006"/>
                  </a:lnTo>
                  <a:lnTo>
                    <a:pt x="644855" y="1815274"/>
                  </a:lnTo>
                  <a:lnTo>
                    <a:pt x="656082" y="1796491"/>
                  </a:lnTo>
                  <a:lnTo>
                    <a:pt x="656463" y="1774621"/>
                  </a:lnTo>
                  <a:close/>
                </a:path>
                <a:path w="2898775" h="2045970">
                  <a:moveTo>
                    <a:pt x="2898381" y="511276"/>
                  </a:moveTo>
                  <a:lnTo>
                    <a:pt x="2881731" y="483247"/>
                  </a:lnTo>
                  <a:lnTo>
                    <a:pt x="2713710" y="324688"/>
                  </a:lnTo>
                  <a:lnTo>
                    <a:pt x="2708376" y="318325"/>
                  </a:lnTo>
                  <a:lnTo>
                    <a:pt x="2704706" y="310997"/>
                  </a:lnTo>
                  <a:lnTo>
                    <a:pt x="2702801" y="303034"/>
                  </a:lnTo>
                  <a:lnTo>
                    <a:pt x="2702763" y="294728"/>
                  </a:lnTo>
                  <a:lnTo>
                    <a:pt x="2728976" y="65201"/>
                  </a:lnTo>
                  <a:lnTo>
                    <a:pt x="2723616" y="33032"/>
                  </a:lnTo>
                  <a:lnTo>
                    <a:pt x="2703474" y="9956"/>
                  </a:lnTo>
                  <a:lnTo>
                    <a:pt x="2674518" y="0"/>
                  </a:lnTo>
                  <a:lnTo>
                    <a:pt x="2642705" y="7175"/>
                  </a:lnTo>
                  <a:lnTo>
                    <a:pt x="2439987" y="117957"/>
                  </a:lnTo>
                  <a:lnTo>
                    <a:pt x="2432291" y="121069"/>
                  </a:lnTo>
                  <a:lnTo>
                    <a:pt x="2424188" y="122301"/>
                  </a:lnTo>
                  <a:lnTo>
                    <a:pt x="2416022" y="121653"/>
                  </a:lnTo>
                  <a:lnTo>
                    <a:pt x="2408123" y="119113"/>
                  </a:lnTo>
                  <a:lnTo>
                    <a:pt x="2197900" y="23266"/>
                  </a:lnTo>
                  <a:lnTo>
                    <a:pt x="2184679" y="18973"/>
                  </a:lnTo>
                  <a:lnTo>
                    <a:pt x="2132444" y="34886"/>
                  </a:lnTo>
                  <a:lnTo>
                    <a:pt x="2115667" y="67386"/>
                  </a:lnTo>
                  <a:lnTo>
                    <a:pt x="2116048" y="87376"/>
                  </a:lnTo>
                  <a:lnTo>
                    <a:pt x="2158771" y="314413"/>
                  </a:lnTo>
                  <a:lnTo>
                    <a:pt x="2159355" y="322694"/>
                  </a:lnTo>
                  <a:lnTo>
                    <a:pt x="2158034" y="330784"/>
                  </a:lnTo>
                  <a:lnTo>
                    <a:pt x="2154885" y="338353"/>
                  </a:lnTo>
                  <a:lnTo>
                    <a:pt x="2150021" y="345084"/>
                  </a:lnTo>
                  <a:lnTo>
                    <a:pt x="1993912" y="515378"/>
                  </a:lnTo>
                  <a:lnTo>
                    <a:pt x="1979333" y="544550"/>
                  </a:lnTo>
                  <a:lnTo>
                    <a:pt x="1982076" y="575056"/>
                  </a:lnTo>
                  <a:lnTo>
                    <a:pt x="1999653" y="600151"/>
                  </a:lnTo>
                  <a:lnTo>
                    <a:pt x="2029599" y="613041"/>
                  </a:lnTo>
                  <a:lnTo>
                    <a:pt x="2258733" y="642569"/>
                  </a:lnTo>
                  <a:lnTo>
                    <a:pt x="2266772" y="644575"/>
                  </a:lnTo>
                  <a:lnTo>
                    <a:pt x="2274062" y="648335"/>
                  </a:lnTo>
                  <a:lnTo>
                    <a:pt x="2280285" y="653669"/>
                  </a:lnTo>
                  <a:lnTo>
                    <a:pt x="2285187" y="660361"/>
                  </a:lnTo>
                  <a:lnTo>
                    <a:pt x="2398915" y="861466"/>
                  </a:lnTo>
                  <a:lnTo>
                    <a:pt x="2422144" y="884339"/>
                  </a:lnTo>
                  <a:lnTo>
                    <a:pt x="2452014" y="891159"/>
                  </a:lnTo>
                  <a:lnTo>
                    <a:pt x="2481300" y="882192"/>
                  </a:lnTo>
                  <a:lnTo>
                    <a:pt x="2502814" y="857707"/>
                  </a:lnTo>
                  <a:lnTo>
                    <a:pt x="2601709" y="648919"/>
                  </a:lnTo>
                  <a:lnTo>
                    <a:pt x="2606103" y="641883"/>
                  </a:lnTo>
                  <a:lnTo>
                    <a:pt x="2611932" y="636117"/>
                  </a:lnTo>
                  <a:lnTo>
                    <a:pt x="2618917" y="631837"/>
                  </a:lnTo>
                  <a:lnTo>
                    <a:pt x="2626817" y="629246"/>
                  </a:lnTo>
                  <a:lnTo>
                    <a:pt x="2853207" y="583222"/>
                  </a:lnTo>
                  <a:lnTo>
                    <a:pt x="2882138" y="568198"/>
                  </a:lnTo>
                  <a:lnTo>
                    <a:pt x="2897860" y="541909"/>
                  </a:lnTo>
                  <a:lnTo>
                    <a:pt x="2898381" y="511276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5F91C5D-EE53-ADB2-39EC-78647A816506}"/>
                </a:ext>
              </a:extLst>
            </p:cNvPr>
            <p:cNvSpPr/>
            <p:nvPr/>
          </p:nvSpPr>
          <p:spPr>
            <a:xfrm>
              <a:off x="8997046" y="3497324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10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87"/>
                  </a:lnTo>
                  <a:lnTo>
                    <a:pt x="363587" y="228832"/>
                  </a:lnTo>
                  <a:lnTo>
                    <a:pt x="369914" y="218243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B3590E8E-B03D-166F-246B-E79A8594C708}"/>
                </a:ext>
              </a:extLst>
            </p:cNvPr>
            <p:cNvSpPr/>
            <p:nvPr/>
          </p:nvSpPr>
          <p:spPr>
            <a:xfrm>
              <a:off x="8100619" y="4006119"/>
              <a:ext cx="1728470" cy="2287270"/>
            </a:xfrm>
            <a:custGeom>
              <a:avLst/>
              <a:gdLst/>
              <a:ahLst/>
              <a:cxnLst/>
              <a:rect l="l" t="t" r="r" b="b"/>
              <a:pathLst>
                <a:path w="1728470" h="2287270">
                  <a:moveTo>
                    <a:pt x="370128" y="205905"/>
                  </a:moveTo>
                  <a:lnTo>
                    <a:pt x="363423" y="194614"/>
                  </a:lnTo>
                  <a:lnTo>
                    <a:pt x="292468" y="127647"/>
                  </a:lnTo>
                  <a:lnTo>
                    <a:pt x="290842" y="123177"/>
                  </a:lnTo>
                  <a:lnTo>
                    <a:pt x="301904" y="26250"/>
                  </a:lnTo>
                  <a:lnTo>
                    <a:pt x="299745" y="13296"/>
                  </a:lnTo>
                  <a:lnTo>
                    <a:pt x="291630" y="4013"/>
                  </a:lnTo>
                  <a:lnTo>
                    <a:pt x="279971" y="0"/>
                  </a:lnTo>
                  <a:lnTo>
                    <a:pt x="267157" y="2882"/>
                  </a:lnTo>
                  <a:lnTo>
                    <a:pt x="181546" y="49669"/>
                  </a:lnTo>
                  <a:lnTo>
                    <a:pt x="176796" y="49847"/>
                  </a:lnTo>
                  <a:lnTo>
                    <a:pt x="80949" y="6134"/>
                  </a:lnTo>
                  <a:lnTo>
                    <a:pt x="73621" y="6705"/>
                  </a:lnTo>
                  <a:lnTo>
                    <a:pt x="67614" y="9766"/>
                  </a:lnTo>
                  <a:lnTo>
                    <a:pt x="61658" y="14046"/>
                  </a:lnTo>
                  <a:lnTo>
                    <a:pt x="57264" y="19964"/>
                  </a:lnTo>
                  <a:lnTo>
                    <a:pt x="54902" y="27139"/>
                  </a:lnTo>
                  <a:lnTo>
                    <a:pt x="55067" y="35191"/>
                  </a:lnTo>
                  <a:lnTo>
                    <a:pt x="73101" y="131064"/>
                  </a:lnTo>
                  <a:lnTo>
                    <a:pt x="71805" y="135648"/>
                  </a:lnTo>
                  <a:lnTo>
                    <a:pt x="5867" y="207556"/>
                  </a:lnTo>
                  <a:lnTo>
                    <a:pt x="0" y="219303"/>
                  </a:lnTo>
                  <a:lnTo>
                    <a:pt x="1104" y="231597"/>
                  </a:lnTo>
                  <a:lnTo>
                    <a:pt x="8178" y="241693"/>
                  </a:lnTo>
                  <a:lnTo>
                    <a:pt x="20243" y="246888"/>
                  </a:lnTo>
                  <a:lnTo>
                    <a:pt x="117005" y="259359"/>
                  </a:lnTo>
                  <a:lnTo>
                    <a:pt x="120954" y="262013"/>
                  </a:lnTo>
                  <a:lnTo>
                    <a:pt x="168973" y="346951"/>
                  </a:lnTo>
                  <a:lnTo>
                    <a:pt x="178333" y="356146"/>
                  </a:lnTo>
                  <a:lnTo>
                    <a:pt x="190360" y="358902"/>
                  </a:lnTo>
                  <a:lnTo>
                    <a:pt x="202158" y="355282"/>
                  </a:lnTo>
                  <a:lnTo>
                    <a:pt x="210832" y="345427"/>
                  </a:lnTo>
                  <a:lnTo>
                    <a:pt x="252590" y="257251"/>
                  </a:lnTo>
                  <a:lnTo>
                    <a:pt x="256336" y="254304"/>
                  </a:lnTo>
                  <a:lnTo>
                    <a:pt x="351942" y="234886"/>
                  </a:lnTo>
                  <a:lnTo>
                    <a:pt x="363588" y="228828"/>
                  </a:lnTo>
                  <a:lnTo>
                    <a:pt x="369912" y="218236"/>
                  </a:lnTo>
                  <a:lnTo>
                    <a:pt x="370128" y="205905"/>
                  </a:lnTo>
                  <a:close/>
                </a:path>
                <a:path w="1728470" h="2287270">
                  <a:moveTo>
                    <a:pt x="1727898" y="2133879"/>
                  </a:moveTo>
                  <a:lnTo>
                    <a:pt x="1721192" y="2122589"/>
                  </a:lnTo>
                  <a:lnTo>
                    <a:pt x="1650238" y="2055622"/>
                  </a:lnTo>
                  <a:lnTo>
                    <a:pt x="1648612" y="2051151"/>
                  </a:lnTo>
                  <a:lnTo>
                    <a:pt x="1659661" y="1954225"/>
                  </a:lnTo>
                  <a:lnTo>
                    <a:pt x="1657515" y="1941271"/>
                  </a:lnTo>
                  <a:lnTo>
                    <a:pt x="1649399" y="1931987"/>
                  </a:lnTo>
                  <a:lnTo>
                    <a:pt x="1637728" y="1927974"/>
                  </a:lnTo>
                  <a:lnTo>
                    <a:pt x="1624926" y="1930857"/>
                  </a:lnTo>
                  <a:lnTo>
                    <a:pt x="1539316" y="1977644"/>
                  </a:lnTo>
                  <a:lnTo>
                    <a:pt x="1534566" y="1977821"/>
                  </a:lnTo>
                  <a:lnTo>
                    <a:pt x="1438719" y="1934108"/>
                  </a:lnTo>
                  <a:lnTo>
                    <a:pt x="1431378" y="1934679"/>
                  </a:lnTo>
                  <a:lnTo>
                    <a:pt x="1425384" y="1937740"/>
                  </a:lnTo>
                  <a:lnTo>
                    <a:pt x="1419428" y="1942020"/>
                  </a:lnTo>
                  <a:lnTo>
                    <a:pt x="1415034" y="1947938"/>
                  </a:lnTo>
                  <a:lnTo>
                    <a:pt x="1412671" y="1955114"/>
                  </a:lnTo>
                  <a:lnTo>
                    <a:pt x="1412824" y="1963153"/>
                  </a:lnTo>
                  <a:lnTo>
                    <a:pt x="1430870" y="2059038"/>
                  </a:lnTo>
                  <a:lnTo>
                    <a:pt x="1429575" y="2063623"/>
                  </a:lnTo>
                  <a:lnTo>
                    <a:pt x="1363637" y="2135530"/>
                  </a:lnTo>
                  <a:lnTo>
                    <a:pt x="1357769" y="2147278"/>
                  </a:lnTo>
                  <a:lnTo>
                    <a:pt x="1358874" y="2159571"/>
                  </a:lnTo>
                  <a:lnTo>
                    <a:pt x="1365948" y="2169668"/>
                  </a:lnTo>
                  <a:lnTo>
                    <a:pt x="1378013" y="2174862"/>
                  </a:lnTo>
                  <a:lnTo>
                    <a:pt x="1474774" y="2187333"/>
                  </a:lnTo>
                  <a:lnTo>
                    <a:pt x="1478724" y="2189988"/>
                  </a:lnTo>
                  <a:lnTo>
                    <a:pt x="1526743" y="2274925"/>
                  </a:lnTo>
                  <a:lnTo>
                    <a:pt x="1536103" y="2284120"/>
                  </a:lnTo>
                  <a:lnTo>
                    <a:pt x="1548130" y="2286876"/>
                  </a:lnTo>
                  <a:lnTo>
                    <a:pt x="1559915" y="2283256"/>
                  </a:lnTo>
                  <a:lnTo>
                    <a:pt x="1568589" y="2273401"/>
                  </a:lnTo>
                  <a:lnTo>
                    <a:pt x="1610347" y="2185225"/>
                  </a:lnTo>
                  <a:lnTo>
                    <a:pt x="1614093" y="2182279"/>
                  </a:lnTo>
                  <a:lnTo>
                    <a:pt x="1709712" y="2162848"/>
                  </a:lnTo>
                  <a:lnTo>
                    <a:pt x="1721358" y="2156803"/>
                  </a:lnTo>
                  <a:lnTo>
                    <a:pt x="1727682" y="2146211"/>
                  </a:lnTo>
                  <a:lnTo>
                    <a:pt x="1727898" y="2133879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977484EC-B88C-648C-C5C3-2BCCC2E66B47}"/>
                </a:ext>
              </a:extLst>
            </p:cNvPr>
            <p:cNvSpPr/>
            <p:nvPr/>
          </p:nvSpPr>
          <p:spPr>
            <a:xfrm>
              <a:off x="7915026" y="6293052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09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77"/>
                  </a:lnTo>
                  <a:lnTo>
                    <a:pt x="363587" y="228828"/>
                  </a:lnTo>
                  <a:lnTo>
                    <a:pt x="369914" y="218241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CF9E5E41-849F-358A-80B9-A00C5524CDD8}"/>
                </a:ext>
              </a:extLst>
            </p:cNvPr>
            <p:cNvSpPr/>
            <p:nvPr/>
          </p:nvSpPr>
          <p:spPr>
            <a:xfrm>
              <a:off x="10912286" y="5160974"/>
              <a:ext cx="919480" cy="891540"/>
            </a:xfrm>
            <a:custGeom>
              <a:avLst/>
              <a:gdLst/>
              <a:ahLst/>
              <a:cxnLst/>
              <a:rect l="l" t="t" r="r" b="b"/>
              <a:pathLst>
                <a:path w="919479" h="891539">
                  <a:moveTo>
                    <a:pt x="695177" y="0"/>
                  </a:moveTo>
                  <a:lnTo>
                    <a:pt x="663370" y="7174"/>
                  </a:lnTo>
                  <a:lnTo>
                    <a:pt x="460643" y="117956"/>
                  </a:lnTo>
                  <a:lnTo>
                    <a:pt x="452948" y="121060"/>
                  </a:lnTo>
                  <a:lnTo>
                    <a:pt x="444849" y="122293"/>
                  </a:lnTo>
                  <a:lnTo>
                    <a:pt x="436682" y="121646"/>
                  </a:lnTo>
                  <a:lnTo>
                    <a:pt x="428780" y="119108"/>
                  </a:lnTo>
                  <a:lnTo>
                    <a:pt x="218567" y="23257"/>
                  </a:lnTo>
                  <a:lnTo>
                    <a:pt x="205338" y="18968"/>
                  </a:lnTo>
                  <a:lnTo>
                    <a:pt x="153102" y="34886"/>
                  </a:lnTo>
                  <a:lnTo>
                    <a:pt x="136330" y="67386"/>
                  </a:lnTo>
                  <a:lnTo>
                    <a:pt x="136716" y="87370"/>
                  </a:lnTo>
                  <a:lnTo>
                    <a:pt x="179437" y="314411"/>
                  </a:lnTo>
                  <a:lnTo>
                    <a:pt x="180017" y="322695"/>
                  </a:lnTo>
                  <a:lnTo>
                    <a:pt x="178692" y="330782"/>
                  </a:lnTo>
                  <a:lnTo>
                    <a:pt x="175551" y="338350"/>
                  </a:lnTo>
                  <a:lnTo>
                    <a:pt x="170683" y="345080"/>
                  </a:lnTo>
                  <a:lnTo>
                    <a:pt x="14573" y="515378"/>
                  </a:lnTo>
                  <a:lnTo>
                    <a:pt x="0" y="544548"/>
                  </a:lnTo>
                  <a:lnTo>
                    <a:pt x="2738" y="575058"/>
                  </a:lnTo>
                  <a:lnTo>
                    <a:pt x="20316" y="600144"/>
                  </a:lnTo>
                  <a:lnTo>
                    <a:pt x="50258" y="613040"/>
                  </a:lnTo>
                  <a:lnTo>
                    <a:pt x="279392" y="642568"/>
                  </a:lnTo>
                  <a:lnTo>
                    <a:pt x="287440" y="644576"/>
                  </a:lnTo>
                  <a:lnTo>
                    <a:pt x="294719" y="648338"/>
                  </a:lnTo>
                  <a:lnTo>
                    <a:pt x="300949" y="653662"/>
                  </a:lnTo>
                  <a:lnTo>
                    <a:pt x="305852" y="660358"/>
                  </a:lnTo>
                  <a:lnTo>
                    <a:pt x="419576" y="861462"/>
                  </a:lnTo>
                  <a:lnTo>
                    <a:pt x="442810" y="884337"/>
                  </a:lnTo>
                  <a:lnTo>
                    <a:pt x="472670" y="891160"/>
                  </a:lnTo>
                  <a:lnTo>
                    <a:pt x="501960" y="882194"/>
                  </a:lnTo>
                  <a:lnTo>
                    <a:pt x="523479" y="857703"/>
                  </a:lnTo>
                  <a:lnTo>
                    <a:pt x="622366" y="648913"/>
                  </a:lnTo>
                  <a:lnTo>
                    <a:pt x="626765" y="641874"/>
                  </a:lnTo>
                  <a:lnTo>
                    <a:pt x="632592" y="636112"/>
                  </a:lnTo>
                  <a:lnTo>
                    <a:pt x="639584" y="631831"/>
                  </a:lnTo>
                  <a:lnTo>
                    <a:pt x="647475" y="629239"/>
                  </a:lnTo>
                  <a:lnTo>
                    <a:pt x="873866" y="583219"/>
                  </a:lnTo>
                  <a:lnTo>
                    <a:pt x="902800" y="568194"/>
                  </a:lnTo>
                  <a:lnTo>
                    <a:pt x="918517" y="541905"/>
                  </a:lnTo>
                  <a:lnTo>
                    <a:pt x="919042" y="511279"/>
                  </a:lnTo>
                  <a:lnTo>
                    <a:pt x="902399" y="483243"/>
                  </a:lnTo>
                  <a:lnTo>
                    <a:pt x="734373" y="324683"/>
                  </a:lnTo>
                  <a:lnTo>
                    <a:pt x="729044" y="318323"/>
                  </a:lnTo>
                  <a:lnTo>
                    <a:pt x="725368" y="311000"/>
                  </a:lnTo>
                  <a:lnTo>
                    <a:pt x="723459" y="303028"/>
                  </a:lnTo>
                  <a:lnTo>
                    <a:pt x="723431" y="294725"/>
                  </a:lnTo>
                  <a:lnTo>
                    <a:pt x="749640" y="65193"/>
                  </a:lnTo>
                  <a:lnTo>
                    <a:pt x="744284" y="33029"/>
                  </a:lnTo>
                  <a:lnTo>
                    <a:pt x="724139" y="9958"/>
                  </a:lnTo>
                  <a:lnTo>
                    <a:pt x="695177" y="0"/>
                  </a:lnTo>
                  <a:close/>
                </a:path>
              </a:pathLst>
            </a:custGeom>
            <a:solidFill>
              <a:srgbClr val="E3BAC1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8167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85A5E3-F9EE-D7C5-0CF3-CB68DF707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946856" y="4192998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322666E-CBA5-C8E1-AD4B-561816FB69B9}"/>
              </a:ext>
            </a:extLst>
          </p:cNvPr>
          <p:cNvSpPr txBox="1">
            <a:spLocks/>
          </p:cNvSpPr>
          <p:nvPr/>
        </p:nvSpPr>
        <p:spPr>
          <a:xfrm>
            <a:off x="1334569" y="278173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Content</a:t>
            </a: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1A664B5E-6566-94C2-18BD-3602963BB400}"/>
              </a:ext>
            </a:extLst>
          </p:cNvPr>
          <p:cNvSpPr txBox="1"/>
          <p:nvPr/>
        </p:nvSpPr>
        <p:spPr>
          <a:xfrm>
            <a:off x="2978092" y="4192998"/>
            <a:ext cx="6753609" cy="4782078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 our brand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 and how to apply our “Helping Kids Bounce Back” BBI for an impactful and coherent way of communication, which</a:t>
            </a: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</a:b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to evolve and will be updated as new</a:t>
            </a: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assets become available.</a:t>
            </a: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4CDA8121-0689-2A32-79CE-E4D1A59EE380}"/>
              </a:ext>
            </a:extLst>
          </p:cNvPr>
          <p:cNvSpPr txBox="1"/>
          <p:nvPr/>
        </p:nvSpPr>
        <p:spPr>
          <a:xfrm>
            <a:off x="11403635" y="4192998"/>
            <a:ext cx="6753609" cy="4782078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 our brand </a:t>
            </a:r>
            <a:r>
              <a:rPr lang="en-US" sz="2450" dirty="0" err="1">
                <a:solidFill>
                  <a:srgbClr val="AC6691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 and how to apply our “Helping Kids Bounce Back” BBI for an impactful and coherent way of communication, which</a:t>
            </a: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</a:b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to evolve and will be updated as new</a:t>
            </a: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AC6691"/>
                </a:solidFill>
                <a:latin typeface="Founders Grotesk Light"/>
                <a:cs typeface="Founders Grotesk Light"/>
              </a:rPr>
              <a:t>assets become available.</a:t>
            </a: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5C7AB8CF-81BB-17E6-8E83-892111EF9673}"/>
              </a:ext>
            </a:extLst>
          </p:cNvPr>
          <p:cNvSpPr/>
          <p:nvPr/>
        </p:nvSpPr>
        <p:spPr>
          <a:xfrm>
            <a:off x="1946856" y="6609627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41116B1B-4B8A-4907-723F-F53F8AC2AC65}"/>
              </a:ext>
            </a:extLst>
          </p:cNvPr>
          <p:cNvSpPr/>
          <p:nvPr/>
        </p:nvSpPr>
        <p:spPr>
          <a:xfrm>
            <a:off x="10535685" y="6609627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4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74CFEC21-B98E-8913-7ED5-59FA34B0A832}"/>
              </a:ext>
            </a:extLst>
          </p:cNvPr>
          <p:cNvSpPr/>
          <p:nvPr/>
        </p:nvSpPr>
        <p:spPr>
          <a:xfrm>
            <a:off x="10535685" y="4192998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E3BAC1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pic>
        <p:nvPicPr>
          <p:cNvPr id="21" name="Picture 20" descr="A silhouette of a child&#10;&#10;AI-generated content may be incorrect.">
            <a:extLst>
              <a:ext uri="{FF2B5EF4-FFF2-40B4-BE49-F238E27FC236}">
                <a16:creationId xmlns:a16="http://schemas.microsoft.com/office/drawing/2014/main" id="{224DD4DE-15BF-D7F6-09EA-07C30F8FD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071" y="7779621"/>
            <a:ext cx="1757203" cy="3691602"/>
          </a:xfrm>
          <a:prstGeom prst="rect">
            <a:avLst/>
          </a:prstGeom>
        </p:spPr>
      </p:pic>
      <p:pic>
        <p:nvPicPr>
          <p:cNvPr id="3" name="Picture 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9F2F7999-C238-4EEC-F2F8-215465010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7"/>
            <a:ext cx="11500733" cy="20319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30459A4B-D49C-A458-7069-499FD3F23008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2B08C86C-465E-B5DF-FD5F-11F778995987}"/>
              </a:ext>
            </a:extLst>
          </p:cNvPr>
          <p:cNvSpPr txBox="1">
            <a:spLocks/>
          </p:cNvSpPr>
          <p:nvPr/>
        </p:nvSpPr>
        <p:spPr>
          <a:xfrm>
            <a:off x="16544229" y="1253058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250286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B64183C-CD35-0F02-E66E-84534BAE9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71874" y="458977"/>
            <a:ext cx="13384336" cy="2031994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85A5E3-F9EE-D7C5-0CF3-CB68DF707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9523" y="8703123"/>
            <a:ext cx="4346534" cy="2620189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6322666E-CBA5-C8E1-AD4B-561816FB69B9}"/>
              </a:ext>
            </a:extLst>
          </p:cNvPr>
          <p:cNvSpPr txBox="1">
            <a:spLocks/>
          </p:cNvSpPr>
          <p:nvPr/>
        </p:nvSpPr>
        <p:spPr>
          <a:xfrm>
            <a:off x="1334569" y="233427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Content</a:t>
            </a: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1A664B5E-6566-94C2-18BD-3602963BB400}"/>
              </a:ext>
            </a:extLst>
          </p:cNvPr>
          <p:cNvSpPr txBox="1"/>
          <p:nvPr/>
        </p:nvSpPr>
        <p:spPr>
          <a:xfrm>
            <a:off x="6310052" y="4055517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1B628D9-A34F-B8FB-83AC-EC884589FA44}"/>
              </a:ext>
            </a:extLst>
          </p:cNvPr>
          <p:cNvSpPr txBox="1"/>
          <p:nvPr/>
        </p:nvSpPr>
        <p:spPr>
          <a:xfrm>
            <a:off x="6310052" y="5272198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4C5102BE-C40F-5DA8-1496-3D42C60C18FC}"/>
              </a:ext>
            </a:extLst>
          </p:cNvPr>
          <p:cNvSpPr txBox="1"/>
          <p:nvPr/>
        </p:nvSpPr>
        <p:spPr>
          <a:xfrm>
            <a:off x="6310052" y="6501960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EFCA159E-157B-EB3F-004E-11FDA35C1D38}"/>
              </a:ext>
            </a:extLst>
          </p:cNvPr>
          <p:cNvSpPr txBox="1"/>
          <p:nvPr/>
        </p:nvSpPr>
        <p:spPr>
          <a:xfrm>
            <a:off x="6310052" y="7828402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grpSp>
        <p:nvGrpSpPr>
          <p:cNvPr id="26" name="object 47">
            <a:extLst>
              <a:ext uri="{FF2B5EF4-FFF2-40B4-BE49-F238E27FC236}">
                <a16:creationId xmlns:a16="http://schemas.microsoft.com/office/drawing/2014/main" id="{CB2A135D-5F79-837B-FB5B-5556DF18273D}"/>
              </a:ext>
            </a:extLst>
          </p:cNvPr>
          <p:cNvGrpSpPr/>
          <p:nvPr/>
        </p:nvGrpSpPr>
        <p:grpSpPr>
          <a:xfrm>
            <a:off x="4357454" y="3859106"/>
            <a:ext cx="1077595" cy="1016635"/>
            <a:chOff x="17778082" y="1368488"/>
            <a:chExt cx="1077595" cy="1016635"/>
          </a:xfrm>
        </p:grpSpPr>
        <p:sp>
          <p:nvSpPr>
            <p:cNvPr id="27" name="object 48">
              <a:extLst>
                <a:ext uri="{FF2B5EF4-FFF2-40B4-BE49-F238E27FC236}">
                  <a16:creationId xmlns:a16="http://schemas.microsoft.com/office/drawing/2014/main" id="{2828E2ED-1273-7349-06DC-6205D8EE49BB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30" name="object 49">
              <a:extLst>
                <a:ext uri="{FF2B5EF4-FFF2-40B4-BE49-F238E27FC236}">
                  <a16:creationId xmlns:a16="http://schemas.microsoft.com/office/drawing/2014/main" id="{E3FBC039-07E3-E74F-591F-8F25F00EDE0E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31" name="object 50">
              <a:extLst>
                <a:ext uri="{FF2B5EF4-FFF2-40B4-BE49-F238E27FC236}">
                  <a16:creationId xmlns:a16="http://schemas.microsoft.com/office/drawing/2014/main" id="{064C8CF5-C0E7-2460-1B8C-4029CC037469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32" name="object 51">
              <a:extLst>
                <a:ext uri="{FF2B5EF4-FFF2-40B4-BE49-F238E27FC236}">
                  <a16:creationId xmlns:a16="http://schemas.microsoft.com/office/drawing/2014/main" id="{25E9AAE8-262B-5506-C2BA-34E6BE122163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33" name="object 52">
              <a:extLst>
                <a:ext uri="{FF2B5EF4-FFF2-40B4-BE49-F238E27FC236}">
                  <a16:creationId xmlns:a16="http://schemas.microsoft.com/office/drawing/2014/main" id="{FF9EF151-6EB2-DEF5-DAC0-E6C1557CD941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34" name="object 47">
            <a:extLst>
              <a:ext uri="{FF2B5EF4-FFF2-40B4-BE49-F238E27FC236}">
                <a16:creationId xmlns:a16="http://schemas.microsoft.com/office/drawing/2014/main" id="{C232CA24-21E6-A259-1F00-DC0EA99DA1D5}"/>
              </a:ext>
            </a:extLst>
          </p:cNvPr>
          <p:cNvGrpSpPr/>
          <p:nvPr/>
        </p:nvGrpSpPr>
        <p:grpSpPr>
          <a:xfrm>
            <a:off x="4357454" y="5198049"/>
            <a:ext cx="1077595" cy="1016635"/>
            <a:chOff x="17778082" y="1368488"/>
            <a:chExt cx="1077595" cy="1016635"/>
          </a:xfrm>
        </p:grpSpPr>
        <p:sp>
          <p:nvSpPr>
            <p:cNvPr id="35" name="object 48">
              <a:extLst>
                <a:ext uri="{FF2B5EF4-FFF2-40B4-BE49-F238E27FC236}">
                  <a16:creationId xmlns:a16="http://schemas.microsoft.com/office/drawing/2014/main" id="{61BCF82D-A87B-D7AC-C66D-8E548106ECCD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36" name="object 49">
              <a:extLst>
                <a:ext uri="{FF2B5EF4-FFF2-40B4-BE49-F238E27FC236}">
                  <a16:creationId xmlns:a16="http://schemas.microsoft.com/office/drawing/2014/main" id="{CD892071-171A-022B-3202-89597C431DB7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37" name="object 50">
              <a:extLst>
                <a:ext uri="{FF2B5EF4-FFF2-40B4-BE49-F238E27FC236}">
                  <a16:creationId xmlns:a16="http://schemas.microsoft.com/office/drawing/2014/main" id="{B31B259A-0AFC-799A-47BF-13438F6BA56A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38" name="object 51">
              <a:extLst>
                <a:ext uri="{FF2B5EF4-FFF2-40B4-BE49-F238E27FC236}">
                  <a16:creationId xmlns:a16="http://schemas.microsoft.com/office/drawing/2014/main" id="{04F79458-07CA-4851-3B13-9E7C713EE0AF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39" name="object 52">
              <a:extLst>
                <a:ext uri="{FF2B5EF4-FFF2-40B4-BE49-F238E27FC236}">
                  <a16:creationId xmlns:a16="http://schemas.microsoft.com/office/drawing/2014/main" id="{29308037-52FE-C8C4-7FC1-DB5F06CB0F57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40" name="object 47">
            <a:extLst>
              <a:ext uri="{FF2B5EF4-FFF2-40B4-BE49-F238E27FC236}">
                <a16:creationId xmlns:a16="http://schemas.microsoft.com/office/drawing/2014/main" id="{8251DC75-1664-3869-B165-B8BFBF075755}"/>
              </a:ext>
            </a:extLst>
          </p:cNvPr>
          <p:cNvGrpSpPr/>
          <p:nvPr/>
        </p:nvGrpSpPr>
        <p:grpSpPr>
          <a:xfrm>
            <a:off x="4357454" y="6373706"/>
            <a:ext cx="1077595" cy="1016635"/>
            <a:chOff x="17778082" y="1368488"/>
            <a:chExt cx="1077595" cy="1016635"/>
          </a:xfrm>
        </p:grpSpPr>
        <p:sp>
          <p:nvSpPr>
            <p:cNvPr id="41" name="object 48">
              <a:extLst>
                <a:ext uri="{FF2B5EF4-FFF2-40B4-BE49-F238E27FC236}">
                  <a16:creationId xmlns:a16="http://schemas.microsoft.com/office/drawing/2014/main" id="{01BB0972-CEFB-7F72-BE84-33E79D00ADB1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42" name="object 49">
              <a:extLst>
                <a:ext uri="{FF2B5EF4-FFF2-40B4-BE49-F238E27FC236}">
                  <a16:creationId xmlns:a16="http://schemas.microsoft.com/office/drawing/2014/main" id="{DDF7A24C-0627-2697-EF63-979831F78767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43" name="object 50">
              <a:extLst>
                <a:ext uri="{FF2B5EF4-FFF2-40B4-BE49-F238E27FC236}">
                  <a16:creationId xmlns:a16="http://schemas.microsoft.com/office/drawing/2014/main" id="{07ABA330-EEA9-3045-C2B5-7AB8FA4DB8C7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44" name="object 51">
              <a:extLst>
                <a:ext uri="{FF2B5EF4-FFF2-40B4-BE49-F238E27FC236}">
                  <a16:creationId xmlns:a16="http://schemas.microsoft.com/office/drawing/2014/main" id="{2E2A1B65-2A33-E89B-0AF1-81A01215342E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45" name="object 52">
              <a:extLst>
                <a:ext uri="{FF2B5EF4-FFF2-40B4-BE49-F238E27FC236}">
                  <a16:creationId xmlns:a16="http://schemas.microsoft.com/office/drawing/2014/main" id="{F886BE6A-A9E6-F4D3-F6ED-9D32E38A3208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46" name="object 47">
            <a:extLst>
              <a:ext uri="{FF2B5EF4-FFF2-40B4-BE49-F238E27FC236}">
                <a16:creationId xmlns:a16="http://schemas.microsoft.com/office/drawing/2014/main" id="{836E1C29-834F-E490-90CE-4716FEEB1D4C}"/>
              </a:ext>
            </a:extLst>
          </p:cNvPr>
          <p:cNvGrpSpPr/>
          <p:nvPr/>
        </p:nvGrpSpPr>
        <p:grpSpPr>
          <a:xfrm>
            <a:off x="4357454" y="7745306"/>
            <a:ext cx="1077595" cy="1016635"/>
            <a:chOff x="17778082" y="1368488"/>
            <a:chExt cx="1077595" cy="1016635"/>
          </a:xfrm>
        </p:grpSpPr>
        <p:sp>
          <p:nvSpPr>
            <p:cNvPr id="47" name="object 48">
              <a:extLst>
                <a:ext uri="{FF2B5EF4-FFF2-40B4-BE49-F238E27FC236}">
                  <a16:creationId xmlns:a16="http://schemas.microsoft.com/office/drawing/2014/main" id="{CA6246CA-A8C8-E664-AAC8-BB3F9444E692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48" name="object 49">
              <a:extLst>
                <a:ext uri="{FF2B5EF4-FFF2-40B4-BE49-F238E27FC236}">
                  <a16:creationId xmlns:a16="http://schemas.microsoft.com/office/drawing/2014/main" id="{D03EABA1-0A24-CC40-835B-DD1F814D1D5B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49" name="object 50">
              <a:extLst>
                <a:ext uri="{FF2B5EF4-FFF2-40B4-BE49-F238E27FC236}">
                  <a16:creationId xmlns:a16="http://schemas.microsoft.com/office/drawing/2014/main" id="{731B5F81-30BA-9C26-2914-34B0650006A3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50" name="object 51">
              <a:extLst>
                <a:ext uri="{FF2B5EF4-FFF2-40B4-BE49-F238E27FC236}">
                  <a16:creationId xmlns:a16="http://schemas.microsoft.com/office/drawing/2014/main" id="{33D7B756-FF00-69A1-DB8D-F65BDD47FCED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51" name="object 52">
              <a:extLst>
                <a:ext uri="{FF2B5EF4-FFF2-40B4-BE49-F238E27FC236}">
                  <a16:creationId xmlns:a16="http://schemas.microsoft.com/office/drawing/2014/main" id="{D7324215-BD4C-8D84-8E96-71CDFAB687A9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sp>
        <p:nvSpPr>
          <p:cNvPr id="53" name="object 2">
            <a:extLst>
              <a:ext uri="{FF2B5EF4-FFF2-40B4-BE49-F238E27FC236}">
                <a16:creationId xmlns:a16="http://schemas.microsoft.com/office/drawing/2014/main" id="{B56F461C-1DBF-C5D1-FFB1-97FE26CF1379}"/>
              </a:ext>
            </a:extLst>
          </p:cNvPr>
          <p:cNvSpPr txBox="1">
            <a:spLocks/>
          </p:cNvSpPr>
          <p:nvPr/>
        </p:nvSpPr>
        <p:spPr>
          <a:xfrm>
            <a:off x="15197469" y="70403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98ADB1A2-191A-A771-F0E1-2589803BBF62}"/>
              </a:ext>
            </a:extLst>
          </p:cNvPr>
          <p:cNvSpPr txBox="1">
            <a:spLocks/>
          </p:cNvSpPr>
          <p:nvPr/>
        </p:nvSpPr>
        <p:spPr>
          <a:xfrm>
            <a:off x="16544229" y="1253058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81D42899-009C-4517-2DA3-176008A4B42F}"/>
              </a:ext>
            </a:extLst>
          </p:cNvPr>
          <p:cNvSpPr txBox="1">
            <a:spLocks/>
          </p:cNvSpPr>
          <p:nvPr/>
        </p:nvSpPr>
        <p:spPr>
          <a:xfrm>
            <a:off x="4707640" y="3698449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1.</a:t>
            </a: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A6A13992-C6CE-3E20-9345-4B730A0C6FFE}"/>
              </a:ext>
            </a:extLst>
          </p:cNvPr>
          <p:cNvSpPr txBox="1">
            <a:spLocks/>
          </p:cNvSpPr>
          <p:nvPr/>
        </p:nvSpPr>
        <p:spPr>
          <a:xfrm>
            <a:off x="4707640" y="5015185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2.</a:t>
            </a:r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A686A728-1E82-D699-0D04-0F2B14FAC9B4}"/>
              </a:ext>
            </a:extLst>
          </p:cNvPr>
          <p:cNvSpPr txBox="1">
            <a:spLocks/>
          </p:cNvSpPr>
          <p:nvPr/>
        </p:nvSpPr>
        <p:spPr>
          <a:xfrm>
            <a:off x="4707640" y="6222193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3.</a:t>
            </a:r>
          </a:p>
        </p:txBody>
      </p:sp>
      <p:sp>
        <p:nvSpPr>
          <p:cNvPr id="60" name="object 2">
            <a:extLst>
              <a:ext uri="{FF2B5EF4-FFF2-40B4-BE49-F238E27FC236}">
                <a16:creationId xmlns:a16="http://schemas.microsoft.com/office/drawing/2014/main" id="{9091D4DB-CDA7-8089-01FC-B80F0D29B63E}"/>
              </a:ext>
            </a:extLst>
          </p:cNvPr>
          <p:cNvSpPr txBox="1">
            <a:spLocks/>
          </p:cNvSpPr>
          <p:nvPr/>
        </p:nvSpPr>
        <p:spPr>
          <a:xfrm>
            <a:off x="4707640" y="7593793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4.</a:t>
            </a:r>
          </a:p>
        </p:txBody>
      </p:sp>
      <p:pic>
        <p:nvPicPr>
          <p:cNvPr id="62" name="Picture 61" descr="A silhouette of a child&#10;&#10;AI-generated content may be incorrect.">
            <a:extLst>
              <a:ext uri="{FF2B5EF4-FFF2-40B4-BE49-F238E27FC236}">
                <a16:creationId xmlns:a16="http://schemas.microsoft.com/office/drawing/2014/main" id="{3EC88C54-4541-04C7-4548-4956C3387D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071" y="7779621"/>
            <a:ext cx="1757203" cy="369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29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4C8F3A39-9FD2-209E-0BB1-7316DF0354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D385784E-7C59-4675-018B-C51861C58D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0011" y="8391238"/>
            <a:ext cx="6249968" cy="2247179"/>
          </a:xfrm>
          <a:prstGeom prst="rect">
            <a:avLst/>
          </a:prstGeom>
        </p:spPr>
      </p:pic>
      <p:pic>
        <p:nvPicPr>
          <p:cNvPr id="9" name="Picture 8" descr="A map of the world&#10;&#10;AI-generated content may be incorrect.">
            <a:extLst>
              <a:ext uri="{FF2B5EF4-FFF2-40B4-BE49-F238E27FC236}">
                <a16:creationId xmlns:a16="http://schemas.microsoft.com/office/drawing/2014/main" id="{DA004699-1801-A98B-2897-BF8E5C1A2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95" y="1351732"/>
            <a:ext cx="14359164" cy="9093616"/>
          </a:xfrm>
          <a:prstGeom prst="rect">
            <a:avLst/>
          </a:prstGeom>
        </p:spPr>
      </p:pic>
      <p:pic>
        <p:nvPicPr>
          <p:cNvPr id="11" name="Picture 10" descr="A flag in a circle&#10;&#10;AI-generated content may be incorrect.">
            <a:extLst>
              <a:ext uri="{FF2B5EF4-FFF2-40B4-BE49-F238E27FC236}">
                <a16:creationId xmlns:a16="http://schemas.microsoft.com/office/drawing/2014/main" id="{6DD74138-19D1-8C8F-AC43-52E8C2FA8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86" y="5690634"/>
            <a:ext cx="1059041" cy="802821"/>
          </a:xfrm>
          <a:prstGeom prst="rect">
            <a:avLst/>
          </a:prstGeom>
        </p:spPr>
      </p:pic>
      <p:pic>
        <p:nvPicPr>
          <p:cNvPr id="13" name="Picture 12" descr="A green and yellow flag&#10;&#10;AI-generated content may be incorrect.">
            <a:extLst>
              <a:ext uri="{FF2B5EF4-FFF2-40B4-BE49-F238E27FC236}">
                <a16:creationId xmlns:a16="http://schemas.microsoft.com/office/drawing/2014/main" id="{981EDCBB-1A2E-E9B0-32E4-E8C88B7FB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695" y="7997821"/>
            <a:ext cx="1093203" cy="819902"/>
          </a:xfrm>
          <a:prstGeom prst="rect">
            <a:avLst/>
          </a:prstGeom>
        </p:spPr>
      </p:pic>
      <p:pic>
        <p:nvPicPr>
          <p:cNvPr id="15" name="Picture 14" descr="A red ball with yellow stars on it&#10;&#10;AI-generated content may be incorrect.">
            <a:extLst>
              <a:ext uri="{FF2B5EF4-FFF2-40B4-BE49-F238E27FC236}">
                <a16:creationId xmlns:a16="http://schemas.microsoft.com/office/drawing/2014/main" id="{24D04FA8-A1F2-7D60-8D59-9862B0487A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8" y="5655765"/>
            <a:ext cx="1076121" cy="819902"/>
          </a:xfrm>
          <a:prstGeom prst="rect">
            <a:avLst/>
          </a:prstGeom>
        </p:spPr>
      </p:pic>
      <p:pic>
        <p:nvPicPr>
          <p:cNvPr id="17" name="Picture 16" descr="A blue ball with a red white and blue flag&#10;&#10;AI-generated content may be incorrect.">
            <a:extLst>
              <a:ext uri="{FF2B5EF4-FFF2-40B4-BE49-F238E27FC236}">
                <a16:creationId xmlns:a16="http://schemas.microsoft.com/office/drawing/2014/main" id="{07FB0EED-4A31-6422-646C-AEBAC27533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649" y="7689664"/>
            <a:ext cx="1178609" cy="871146"/>
          </a:xfrm>
          <a:prstGeom prst="rect">
            <a:avLst/>
          </a:prstGeom>
        </p:spPr>
      </p:pic>
      <p:pic>
        <p:nvPicPr>
          <p:cNvPr id="19" name="Picture 18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342399BE-431D-644A-AD76-232F50EA95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69" y="4482483"/>
            <a:ext cx="2705804" cy="802821"/>
          </a:xfrm>
          <a:prstGeom prst="rect">
            <a:avLst/>
          </a:prstGeom>
        </p:spPr>
      </p:pic>
      <p:pic>
        <p:nvPicPr>
          <p:cNvPr id="5" name="Picture 4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180450DB-1C53-EB35-1949-CC6D18304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6" y="780013"/>
            <a:ext cx="6963766" cy="2061157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150B8AE9-4126-DE75-743C-6FE1C87F8CE3}"/>
              </a:ext>
            </a:extLst>
          </p:cNvPr>
          <p:cNvSpPr txBox="1">
            <a:spLocks/>
          </p:cNvSpPr>
          <p:nvPr/>
        </p:nvSpPr>
        <p:spPr>
          <a:xfrm>
            <a:off x="1936750" y="1051739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03D9CEDC-40EC-2DD7-07CD-9FDC77BEB56A}"/>
              </a:ext>
            </a:extLst>
          </p:cNvPr>
          <p:cNvSpPr txBox="1">
            <a:spLocks/>
          </p:cNvSpPr>
          <p:nvPr/>
        </p:nvSpPr>
        <p:spPr>
          <a:xfrm>
            <a:off x="1904093" y="160691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24" name="Picture 2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EEA889EA-9500-9E2C-01EE-D675C11B2A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855" y="4645769"/>
            <a:ext cx="2705804" cy="802821"/>
          </a:xfrm>
          <a:prstGeom prst="rect">
            <a:avLst/>
          </a:prstGeom>
        </p:spPr>
      </p:pic>
      <p:pic>
        <p:nvPicPr>
          <p:cNvPr id="25" name="Picture 24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063042FF-E2B5-4CC9-5EC8-72BF9AE55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41" y="9283083"/>
            <a:ext cx="2705804" cy="802821"/>
          </a:xfrm>
          <a:prstGeom prst="rect">
            <a:avLst/>
          </a:prstGeom>
        </p:spPr>
      </p:pic>
      <p:pic>
        <p:nvPicPr>
          <p:cNvPr id="26" name="Picture 25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52291DA7-F08C-D983-1983-C5118B9F75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6484" y="6997083"/>
            <a:ext cx="2705804" cy="802821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255B535-C3DA-0E3C-2F63-37DC1D9FCAB4}"/>
              </a:ext>
            </a:extLst>
          </p:cNvPr>
          <p:cNvSpPr/>
          <p:nvPr/>
        </p:nvSpPr>
        <p:spPr>
          <a:xfrm>
            <a:off x="7675614" y="4755281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28F56E-26BC-B44A-9AC6-2C879127AA64}"/>
              </a:ext>
            </a:extLst>
          </p:cNvPr>
          <p:cNvSpPr/>
          <p:nvPr/>
        </p:nvSpPr>
        <p:spPr>
          <a:xfrm>
            <a:off x="16556744" y="3833548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4B7BB1-6372-727D-8F97-84C27A8187F9}"/>
              </a:ext>
            </a:extLst>
          </p:cNvPr>
          <p:cNvSpPr/>
          <p:nvPr/>
        </p:nvSpPr>
        <p:spPr>
          <a:xfrm>
            <a:off x="8654657" y="8360791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548EB2-B60A-79B7-5F63-8D2F9F59FBF0}"/>
              </a:ext>
            </a:extLst>
          </p:cNvPr>
          <p:cNvSpPr/>
          <p:nvPr/>
        </p:nvSpPr>
        <p:spPr>
          <a:xfrm>
            <a:off x="17181814" y="6092045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A7C5CDD0-CC15-360F-FE5B-B8FB64A7345F}"/>
              </a:ext>
            </a:extLst>
          </p:cNvPr>
          <p:cNvSpPr txBox="1">
            <a:spLocks/>
          </p:cNvSpPr>
          <p:nvPr/>
        </p:nvSpPr>
        <p:spPr>
          <a:xfrm>
            <a:off x="7906087" y="4981552"/>
            <a:ext cx="2192484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75%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846EBD49-FD54-A0A3-E77D-631C351DE1E4}"/>
              </a:ext>
            </a:extLst>
          </p:cNvPr>
          <p:cNvSpPr txBox="1">
            <a:spLocks/>
          </p:cNvSpPr>
          <p:nvPr/>
        </p:nvSpPr>
        <p:spPr>
          <a:xfrm>
            <a:off x="8811270" y="8593282"/>
            <a:ext cx="2586107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25%</a:t>
            </a: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5BBDB983-E547-96E2-D4B4-6EAC8DBD5F62}"/>
              </a:ext>
            </a:extLst>
          </p:cNvPr>
          <p:cNvSpPr txBox="1">
            <a:spLocks/>
          </p:cNvSpPr>
          <p:nvPr/>
        </p:nvSpPr>
        <p:spPr>
          <a:xfrm>
            <a:off x="16714202" y="405620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50%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D695763B-F0DD-4435-3D23-5854DD4C21D8}"/>
              </a:ext>
            </a:extLst>
          </p:cNvPr>
          <p:cNvSpPr txBox="1">
            <a:spLocks/>
          </p:cNvSpPr>
          <p:nvPr/>
        </p:nvSpPr>
        <p:spPr>
          <a:xfrm>
            <a:off x="17479668" y="6284542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10%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B8BDA5BB-6893-DE3F-1979-445788777BF7}"/>
              </a:ext>
            </a:extLst>
          </p:cNvPr>
          <p:cNvSpPr txBox="1">
            <a:spLocks/>
          </p:cNvSpPr>
          <p:nvPr/>
        </p:nvSpPr>
        <p:spPr>
          <a:xfrm>
            <a:off x="6091618" y="422562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74431ABC-ADFF-9E98-152E-91DE159095AF}"/>
              </a:ext>
            </a:extLst>
          </p:cNvPr>
          <p:cNvSpPr txBox="1">
            <a:spLocks/>
          </p:cNvSpPr>
          <p:nvPr/>
        </p:nvSpPr>
        <p:spPr>
          <a:xfrm>
            <a:off x="7012846" y="9018767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90140FFA-A017-E129-3A42-1BF25F6E42A0}"/>
              </a:ext>
            </a:extLst>
          </p:cNvPr>
          <p:cNvSpPr txBox="1">
            <a:spLocks/>
          </p:cNvSpPr>
          <p:nvPr/>
        </p:nvSpPr>
        <p:spPr>
          <a:xfrm>
            <a:off x="14584642" y="4356254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0DCD151B-D906-BCB1-0398-73921663AF66}"/>
              </a:ext>
            </a:extLst>
          </p:cNvPr>
          <p:cNvSpPr txBox="1">
            <a:spLocks/>
          </p:cNvSpPr>
          <p:nvPr/>
        </p:nvSpPr>
        <p:spPr>
          <a:xfrm>
            <a:off x="15844969" y="6735936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7611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the world&#10;&#10;AI-generated content may be incorrect.">
            <a:extLst>
              <a:ext uri="{FF2B5EF4-FFF2-40B4-BE49-F238E27FC236}">
                <a16:creationId xmlns:a16="http://schemas.microsoft.com/office/drawing/2014/main" id="{DA004699-1801-A98B-2897-BF8E5C1A2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95" y="1351732"/>
            <a:ext cx="14359164" cy="9093616"/>
          </a:xfrm>
          <a:prstGeom prst="rect">
            <a:avLst/>
          </a:prstGeom>
        </p:spPr>
      </p:pic>
      <p:pic>
        <p:nvPicPr>
          <p:cNvPr id="6" name="Picture 5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8BF1EEE9-0371-5DDE-D920-F743B8EC9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496" y="4649768"/>
            <a:ext cx="2832100" cy="838200"/>
          </a:xfrm>
          <a:prstGeom prst="rect">
            <a:avLst/>
          </a:prstGeom>
        </p:spPr>
      </p:pic>
      <p:pic>
        <p:nvPicPr>
          <p:cNvPr id="8" name="Picture 7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43C96221-F7AD-953C-C285-7A379DEAA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9096" y="7033739"/>
            <a:ext cx="2832100" cy="838200"/>
          </a:xfrm>
          <a:prstGeom prst="rect">
            <a:avLst/>
          </a:prstGeom>
        </p:spPr>
      </p:pic>
      <p:pic>
        <p:nvPicPr>
          <p:cNvPr id="4" name="Picture 3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A33ACE38-ACCA-4614-1A9A-56AF243F7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524" y="9221768"/>
            <a:ext cx="2832100" cy="838200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4C8F3A39-9FD2-209E-0BB1-7316DF0354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D385784E-7C59-4675-018B-C51861C58D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0011" y="8391238"/>
            <a:ext cx="6249968" cy="2247179"/>
          </a:xfrm>
          <a:prstGeom prst="rect">
            <a:avLst/>
          </a:prstGeom>
        </p:spPr>
      </p:pic>
      <p:pic>
        <p:nvPicPr>
          <p:cNvPr id="11" name="Picture 10" descr="A flag in a circle&#10;&#10;AI-generated content may be incorrect.">
            <a:extLst>
              <a:ext uri="{FF2B5EF4-FFF2-40B4-BE49-F238E27FC236}">
                <a16:creationId xmlns:a16="http://schemas.microsoft.com/office/drawing/2014/main" id="{6DD74138-19D1-8C8F-AC43-52E8C2FA88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287" y="5598420"/>
            <a:ext cx="1059041" cy="802821"/>
          </a:xfrm>
          <a:prstGeom prst="rect">
            <a:avLst/>
          </a:prstGeom>
        </p:spPr>
      </p:pic>
      <p:pic>
        <p:nvPicPr>
          <p:cNvPr id="13" name="Picture 12" descr="A green and yellow flag&#10;&#10;AI-generated content may be incorrect.">
            <a:extLst>
              <a:ext uri="{FF2B5EF4-FFF2-40B4-BE49-F238E27FC236}">
                <a16:creationId xmlns:a16="http://schemas.microsoft.com/office/drawing/2014/main" id="{981EDCBB-1A2E-E9B0-32E4-E8C88B7FB0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465" y="7980597"/>
            <a:ext cx="1093203" cy="819902"/>
          </a:xfrm>
          <a:prstGeom prst="rect">
            <a:avLst/>
          </a:prstGeom>
        </p:spPr>
      </p:pic>
      <p:pic>
        <p:nvPicPr>
          <p:cNvPr id="15" name="Picture 14" descr="A red ball with yellow stars on it&#10;&#10;AI-generated content may be incorrect.">
            <a:extLst>
              <a:ext uri="{FF2B5EF4-FFF2-40B4-BE49-F238E27FC236}">
                <a16:creationId xmlns:a16="http://schemas.microsoft.com/office/drawing/2014/main" id="{24D04FA8-A1F2-7D60-8D59-9862B0487A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8" y="5655765"/>
            <a:ext cx="1076121" cy="819902"/>
          </a:xfrm>
          <a:prstGeom prst="rect">
            <a:avLst/>
          </a:prstGeom>
        </p:spPr>
      </p:pic>
      <p:pic>
        <p:nvPicPr>
          <p:cNvPr id="17" name="Picture 16" descr="A blue ball with a red white and blue flag&#10;&#10;AI-generated content may be incorrect.">
            <a:extLst>
              <a:ext uri="{FF2B5EF4-FFF2-40B4-BE49-F238E27FC236}">
                <a16:creationId xmlns:a16="http://schemas.microsoft.com/office/drawing/2014/main" id="{07FB0EED-4A31-6422-646C-AEBAC2753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649" y="7689664"/>
            <a:ext cx="1178609" cy="871146"/>
          </a:xfrm>
          <a:prstGeom prst="rect">
            <a:avLst/>
          </a:prstGeom>
        </p:spPr>
      </p:pic>
      <p:pic>
        <p:nvPicPr>
          <p:cNvPr id="21" name="Picture 20" descr="A purple rectangle with black border&#10;&#10;AI-generated content may be incorrect.">
            <a:extLst>
              <a:ext uri="{FF2B5EF4-FFF2-40B4-BE49-F238E27FC236}">
                <a16:creationId xmlns:a16="http://schemas.microsoft.com/office/drawing/2014/main" id="{84845170-D130-0C4B-93F5-44D88DC2E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81" y="4453825"/>
            <a:ext cx="2832100" cy="83820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255B535-C3DA-0E3C-2F63-37DC1D9FCAB4}"/>
              </a:ext>
            </a:extLst>
          </p:cNvPr>
          <p:cNvSpPr/>
          <p:nvPr/>
        </p:nvSpPr>
        <p:spPr>
          <a:xfrm>
            <a:off x="7417328" y="5014357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28F56E-26BC-B44A-9AC6-2C879127AA64}"/>
              </a:ext>
            </a:extLst>
          </p:cNvPr>
          <p:cNvSpPr/>
          <p:nvPr/>
        </p:nvSpPr>
        <p:spPr>
          <a:xfrm>
            <a:off x="16231017" y="3647306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4B7BB1-6372-727D-8F97-84C27A8187F9}"/>
              </a:ext>
            </a:extLst>
          </p:cNvPr>
          <p:cNvSpPr/>
          <p:nvPr/>
        </p:nvSpPr>
        <p:spPr>
          <a:xfrm>
            <a:off x="8294349" y="8213653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548EB2-B60A-79B7-5F63-8D2F9F59FBF0}"/>
              </a:ext>
            </a:extLst>
          </p:cNvPr>
          <p:cNvSpPr/>
          <p:nvPr/>
        </p:nvSpPr>
        <p:spPr>
          <a:xfrm>
            <a:off x="17509950" y="6136185"/>
            <a:ext cx="1529261" cy="152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A7C5CDD0-CC15-360F-FE5B-B8FB64A7345F}"/>
              </a:ext>
            </a:extLst>
          </p:cNvPr>
          <p:cNvSpPr txBox="1">
            <a:spLocks/>
          </p:cNvSpPr>
          <p:nvPr/>
        </p:nvSpPr>
        <p:spPr>
          <a:xfrm>
            <a:off x="7513536" y="528590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75%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846EBD49-FD54-A0A3-E77D-631C351DE1E4}"/>
              </a:ext>
            </a:extLst>
          </p:cNvPr>
          <p:cNvSpPr txBox="1">
            <a:spLocks/>
          </p:cNvSpPr>
          <p:nvPr/>
        </p:nvSpPr>
        <p:spPr>
          <a:xfrm>
            <a:off x="8371631" y="845724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25%</a:t>
            </a: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5BBDB983-E547-96E2-D4B4-6EAC8DBD5F62}"/>
              </a:ext>
            </a:extLst>
          </p:cNvPr>
          <p:cNvSpPr txBox="1">
            <a:spLocks/>
          </p:cNvSpPr>
          <p:nvPr/>
        </p:nvSpPr>
        <p:spPr>
          <a:xfrm>
            <a:off x="16294995" y="387621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50%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D695763B-F0DD-4435-3D23-5854DD4C21D8}"/>
              </a:ext>
            </a:extLst>
          </p:cNvPr>
          <p:cNvSpPr txBox="1">
            <a:spLocks/>
          </p:cNvSpPr>
          <p:nvPr/>
        </p:nvSpPr>
        <p:spPr>
          <a:xfrm>
            <a:off x="17618596" y="640124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10%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B8BDA5BB-6893-DE3F-1979-445788777BF7}"/>
              </a:ext>
            </a:extLst>
          </p:cNvPr>
          <p:cNvSpPr txBox="1">
            <a:spLocks/>
          </p:cNvSpPr>
          <p:nvPr/>
        </p:nvSpPr>
        <p:spPr>
          <a:xfrm>
            <a:off x="6091618" y="422562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74431ABC-ADFF-9E98-152E-91DE159095AF}"/>
              </a:ext>
            </a:extLst>
          </p:cNvPr>
          <p:cNvSpPr txBox="1">
            <a:spLocks/>
          </p:cNvSpPr>
          <p:nvPr/>
        </p:nvSpPr>
        <p:spPr>
          <a:xfrm>
            <a:off x="6744761" y="8993568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90140FFA-A017-E129-3A42-1BF25F6E42A0}"/>
              </a:ext>
            </a:extLst>
          </p:cNvPr>
          <p:cNvSpPr txBox="1">
            <a:spLocks/>
          </p:cNvSpPr>
          <p:nvPr/>
        </p:nvSpPr>
        <p:spPr>
          <a:xfrm>
            <a:off x="14778419" y="4356254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0DCD151B-D906-BCB1-0398-73921663AF66}"/>
              </a:ext>
            </a:extLst>
          </p:cNvPr>
          <p:cNvSpPr txBox="1">
            <a:spLocks/>
          </p:cNvSpPr>
          <p:nvPr/>
        </p:nvSpPr>
        <p:spPr>
          <a:xfrm>
            <a:off x="15844969" y="6735936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7" name="Picture 6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F7D2177A-19EE-283C-283F-06108299FE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64" y="825044"/>
            <a:ext cx="6963763" cy="2061156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150B8AE9-4126-DE75-743C-6FE1C87F8CE3}"/>
              </a:ext>
            </a:extLst>
          </p:cNvPr>
          <p:cNvSpPr txBox="1">
            <a:spLocks/>
          </p:cNvSpPr>
          <p:nvPr/>
        </p:nvSpPr>
        <p:spPr>
          <a:xfrm>
            <a:off x="1936750" y="1051739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03D9CEDC-40EC-2DD7-07CD-9FDC77BEB56A}"/>
              </a:ext>
            </a:extLst>
          </p:cNvPr>
          <p:cNvSpPr txBox="1">
            <a:spLocks/>
          </p:cNvSpPr>
          <p:nvPr/>
        </p:nvSpPr>
        <p:spPr>
          <a:xfrm>
            <a:off x="1904093" y="160691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409745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523" y="9334857"/>
            <a:ext cx="3370803" cy="2031996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10" name="Picture 9" descr="A black background with white lines&#10;&#10;AI-generated content may be incorrect.">
            <a:extLst>
              <a:ext uri="{FF2B5EF4-FFF2-40B4-BE49-F238E27FC236}">
                <a16:creationId xmlns:a16="http://schemas.microsoft.com/office/drawing/2014/main" id="{A17AE420-72A7-BB1C-5E92-9723DC520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4" y="3396923"/>
            <a:ext cx="16903671" cy="5480262"/>
          </a:xfrm>
          <a:prstGeom prst="rect">
            <a:avLst/>
          </a:prstGeom>
        </p:spPr>
      </p:pic>
      <p:pic>
        <p:nvPicPr>
          <p:cNvPr id="12" name="Picture 11" descr="A pink and black rectangle&#10;&#10;AI-generated content may be incorrect.">
            <a:extLst>
              <a:ext uri="{FF2B5EF4-FFF2-40B4-BE49-F238E27FC236}">
                <a16:creationId xmlns:a16="http://schemas.microsoft.com/office/drawing/2014/main" id="{7DACF076-3A2D-3B74-4F87-2DA7F8CE40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926" y="3248035"/>
            <a:ext cx="3303815" cy="5629150"/>
          </a:xfrm>
          <a:prstGeom prst="rect">
            <a:avLst/>
          </a:prstGeom>
        </p:spPr>
      </p:pic>
      <p:pic>
        <p:nvPicPr>
          <p:cNvPr id="14" name="Picture 13" descr="A pink and black rectangle&#10;&#10;AI-generated content may be incorrect.">
            <a:extLst>
              <a:ext uri="{FF2B5EF4-FFF2-40B4-BE49-F238E27FC236}">
                <a16:creationId xmlns:a16="http://schemas.microsoft.com/office/drawing/2014/main" id="{5C2B0324-A167-BC3F-4325-4C564DEF6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36" y="3248035"/>
            <a:ext cx="3303815" cy="5629150"/>
          </a:xfrm>
          <a:prstGeom prst="rect">
            <a:avLst/>
          </a:prstGeom>
        </p:spPr>
      </p:pic>
      <p:pic>
        <p:nvPicPr>
          <p:cNvPr id="19" name="Picture 18" descr="A pink and black rectangle&#10;&#10;AI-generated content may be incorrect.">
            <a:extLst>
              <a:ext uri="{FF2B5EF4-FFF2-40B4-BE49-F238E27FC236}">
                <a16:creationId xmlns:a16="http://schemas.microsoft.com/office/drawing/2014/main" id="{98F2C6BB-B19A-C097-824E-C0520EA564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174" y="3248035"/>
            <a:ext cx="3303815" cy="5629150"/>
          </a:xfrm>
          <a:prstGeom prst="rect">
            <a:avLst/>
          </a:prstGeom>
        </p:spPr>
      </p:pic>
      <p:sp>
        <p:nvSpPr>
          <p:cNvPr id="20" name="object 2">
            <a:extLst>
              <a:ext uri="{FF2B5EF4-FFF2-40B4-BE49-F238E27FC236}">
                <a16:creationId xmlns:a16="http://schemas.microsoft.com/office/drawing/2014/main" id="{1B5C01C5-39D5-A596-1980-6BBADB9EA749}"/>
              </a:ext>
            </a:extLst>
          </p:cNvPr>
          <p:cNvSpPr txBox="1">
            <a:spLocks/>
          </p:cNvSpPr>
          <p:nvPr/>
        </p:nvSpPr>
        <p:spPr>
          <a:xfrm>
            <a:off x="2163115" y="501204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1DEE64CF-6331-2F1A-230C-953E6FF1F773}"/>
              </a:ext>
            </a:extLst>
          </p:cNvPr>
          <p:cNvSpPr txBox="1">
            <a:spLocks/>
          </p:cNvSpPr>
          <p:nvPr/>
        </p:nvSpPr>
        <p:spPr>
          <a:xfrm>
            <a:off x="2163115" y="605707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773613AD-F7E0-5A6D-1C6B-C024EEA61749}"/>
              </a:ext>
            </a:extLst>
          </p:cNvPr>
          <p:cNvSpPr txBox="1">
            <a:spLocks/>
          </p:cNvSpPr>
          <p:nvPr/>
        </p:nvSpPr>
        <p:spPr>
          <a:xfrm>
            <a:off x="2163115" y="703679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53277F31-F0A5-3814-1865-7AD1357A6AA0}"/>
              </a:ext>
            </a:extLst>
          </p:cNvPr>
          <p:cNvSpPr txBox="1">
            <a:spLocks/>
          </p:cNvSpPr>
          <p:nvPr/>
        </p:nvSpPr>
        <p:spPr>
          <a:xfrm>
            <a:off x="2163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AC669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249AC63-AC07-3E9E-D552-0E16EB3C25CF}"/>
              </a:ext>
            </a:extLst>
          </p:cNvPr>
          <p:cNvSpPr txBox="1">
            <a:spLocks/>
          </p:cNvSpPr>
          <p:nvPr/>
        </p:nvSpPr>
        <p:spPr>
          <a:xfrm>
            <a:off x="4970397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351B56F5-0AB7-BBF5-7CA3-A9C1968EE095}"/>
              </a:ext>
            </a:extLst>
          </p:cNvPr>
          <p:cNvSpPr txBox="1">
            <a:spLocks/>
          </p:cNvSpPr>
          <p:nvPr/>
        </p:nvSpPr>
        <p:spPr>
          <a:xfrm>
            <a:off x="4970397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5E68D0F4-09B0-4896-D56C-DFD0D801334E}"/>
              </a:ext>
            </a:extLst>
          </p:cNvPr>
          <p:cNvSpPr txBox="1">
            <a:spLocks/>
          </p:cNvSpPr>
          <p:nvPr/>
        </p:nvSpPr>
        <p:spPr>
          <a:xfrm>
            <a:off x="4970397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CA5864A3-5662-4692-DC7D-3C544A6BB7D6}"/>
              </a:ext>
            </a:extLst>
          </p:cNvPr>
          <p:cNvSpPr txBox="1">
            <a:spLocks/>
          </p:cNvSpPr>
          <p:nvPr/>
        </p:nvSpPr>
        <p:spPr>
          <a:xfrm>
            <a:off x="4970397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AC669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BFA766C9-A5F6-0A09-E926-71D006E44F28}"/>
              </a:ext>
            </a:extLst>
          </p:cNvPr>
          <p:cNvSpPr txBox="1">
            <a:spLocks/>
          </p:cNvSpPr>
          <p:nvPr/>
        </p:nvSpPr>
        <p:spPr>
          <a:xfrm>
            <a:off x="7812801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latin typeface="Founders Grotesk Semibold" panose="020B05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2657E7F1-4D00-AD40-BFA1-C49EBC287061}"/>
              </a:ext>
            </a:extLst>
          </p:cNvPr>
          <p:cNvSpPr txBox="1">
            <a:spLocks/>
          </p:cNvSpPr>
          <p:nvPr/>
        </p:nvSpPr>
        <p:spPr>
          <a:xfrm>
            <a:off x="11339772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AC669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AC669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614EC6F1-3CDC-275E-554F-CBE815A302D6}"/>
              </a:ext>
            </a:extLst>
          </p:cNvPr>
          <p:cNvSpPr txBox="1">
            <a:spLocks/>
          </p:cNvSpPr>
          <p:nvPr/>
        </p:nvSpPr>
        <p:spPr>
          <a:xfrm>
            <a:off x="14736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AC669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AC669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0878837F-C258-CBC0-1519-76FF73BEC886}"/>
              </a:ext>
            </a:extLst>
          </p:cNvPr>
          <p:cNvSpPr txBox="1">
            <a:spLocks/>
          </p:cNvSpPr>
          <p:nvPr/>
        </p:nvSpPr>
        <p:spPr>
          <a:xfrm>
            <a:off x="8072826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57B4868C-BA5E-69BB-1960-46CB7E3411FD}"/>
              </a:ext>
            </a:extLst>
          </p:cNvPr>
          <p:cNvSpPr txBox="1">
            <a:spLocks/>
          </p:cNvSpPr>
          <p:nvPr/>
        </p:nvSpPr>
        <p:spPr>
          <a:xfrm>
            <a:off x="8072826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20E6F407-F867-C178-2084-21D20370204B}"/>
              </a:ext>
            </a:extLst>
          </p:cNvPr>
          <p:cNvSpPr txBox="1">
            <a:spLocks/>
          </p:cNvSpPr>
          <p:nvPr/>
        </p:nvSpPr>
        <p:spPr>
          <a:xfrm>
            <a:off x="8072826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36A1EC82-B2DC-CAF2-BB39-879F2DA96173}"/>
              </a:ext>
            </a:extLst>
          </p:cNvPr>
          <p:cNvSpPr txBox="1">
            <a:spLocks/>
          </p:cNvSpPr>
          <p:nvPr/>
        </p:nvSpPr>
        <p:spPr>
          <a:xfrm>
            <a:off x="11534483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E1A526C6-472D-C3CB-7978-8F2AD9DC9CC4}"/>
              </a:ext>
            </a:extLst>
          </p:cNvPr>
          <p:cNvSpPr txBox="1">
            <a:spLocks/>
          </p:cNvSpPr>
          <p:nvPr/>
        </p:nvSpPr>
        <p:spPr>
          <a:xfrm>
            <a:off x="11534483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6" name="object 2">
            <a:extLst>
              <a:ext uri="{FF2B5EF4-FFF2-40B4-BE49-F238E27FC236}">
                <a16:creationId xmlns:a16="http://schemas.microsoft.com/office/drawing/2014/main" id="{819CF016-8B62-E2CA-49BE-D51A75371F27}"/>
              </a:ext>
            </a:extLst>
          </p:cNvPr>
          <p:cNvSpPr txBox="1">
            <a:spLocks/>
          </p:cNvSpPr>
          <p:nvPr/>
        </p:nvSpPr>
        <p:spPr>
          <a:xfrm>
            <a:off x="11534483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65353F5A-1C65-AA58-DF54-19E508305039}"/>
              </a:ext>
            </a:extLst>
          </p:cNvPr>
          <p:cNvSpPr txBox="1">
            <a:spLocks/>
          </p:cNvSpPr>
          <p:nvPr/>
        </p:nvSpPr>
        <p:spPr>
          <a:xfrm>
            <a:off x="15028798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2512FE46-3A84-1061-D095-CED14B4A178A}"/>
              </a:ext>
            </a:extLst>
          </p:cNvPr>
          <p:cNvSpPr txBox="1">
            <a:spLocks/>
          </p:cNvSpPr>
          <p:nvPr/>
        </p:nvSpPr>
        <p:spPr>
          <a:xfrm>
            <a:off x="15028798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142E47E3-D2F8-00F1-7C13-327AE9816FBF}"/>
              </a:ext>
            </a:extLst>
          </p:cNvPr>
          <p:cNvSpPr txBox="1">
            <a:spLocks/>
          </p:cNvSpPr>
          <p:nvPr/>
        </p:nvSpPr>
        <p:spPr>
          <a:xfrm>
            <a:off x="15028798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C35285-7616-8035-5D55-6DD3B80DF6EB}"/>
              </a:ext>
            </a:extLst>
          </p:cNvPr>
          <p:cNvCxnSpPr/>
          <p:nvPr/>
        </p:nvCxnSpPr>
        <p:spPr>
          <a:xfrm>
            <a:off x="7812801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4377063-9614-9362-67C5-B867D581236A}"/>
              </a:ext>
            </a:extLst>
          </p:cNvPr>
          <p:cNvCxnSpPr/>
          <p:nvPr/>
        </p:nvCxnSpPr>
        <p:spPr>
          <a:xfrm>
            <a:off x="1130627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DC5715D-BFD7-A43B-4828-C17AE5CAED82}"/>
              </a:ext>
            </a:extLst>
          </p:cNvPr>
          <p:cNvCxnSpPr/>
          <p:nvPr/>
        </p:nvCxnSpPr>
        <p:spPr>
          <a:xfrm>
            <a:off x="1477630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222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white lines&#10;&#10;AI-generated content may be incorrect.">
            <a:extLst>
              <a:ext uri="{FF2B5EF4-FFF2-40B4-BE49-F238E27FC236}">
                <a16:creationId xmlns:a16="http://schemas.microsoft.com/office/drawing/2014/main" id="{9C5777D1-45B9-3B88-F837-B49C66E69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64" y="3396923"/>
            <a:ext cx="16903671" cy="5480262"/>
          </a:xfrm>
          <a:prstGeom prst="rect">
            <a:avLst/>
          </a:prstGeom>
        </p:spPr>
      </p:pic>
      <p:pic>
        <p:nvPicPr>
          <p:cNvPr id="36" name="Picture 35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7D6D9A64-2D2C-477D-1D30-8923FE451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090" y="3249207"/>
            <a:ext cx="3400236" cy="5627977"/>
          </a:xfrm>
          <a:prstGeom prst="rect">
            <a:avLst/>
          </a:prstGeom>
        </p:spPr>
      </p:pic>
      <p:pic>
        <p:nvPicPr>
          <p:cNvPr id="4" name="Picture 3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321B106-F899-9BD2-8C08-DB46C520D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345950"/>
            <a:ext cx="14000005" cy="235409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11" name="Picture 10" descr="A pink and black rectangle&#10;&#10;AI-generated content may be incorrect.">
            <a:extLst>
              <a:ext uri="{FF2B5EF4-FFF2-40B4-BE49-F238E27FC236}">
                <a16:creationId xmlns:a16="http://schemas.microsoft.com/office/drawing/2014/main" id="{2D3BC43D-DF44-A7A9-04CF-39C73FB2BB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736" y="3248035"/>
            <a:ext cx="3303815" cy="5629150"/>
          </a:xfrm>
          <a:prstGeom prst="rect">
            <a:avLst/>
          </a:prstGeom>
        </p:spPr>
      </p:pic>
      <p:pic>
        <p:nvPicPr>
          <p:cNvPr id="12" name="Picture 11" descr="A pink and black rectangle&#10;&#10;AI-generated content may be incorrect.">
            <a:extLst>
              <a:ext uri="{FF2B5EF4-FFF2-40B4-BE49-F238E27FC236}">
                <a16:creationId xmlns:a16="http://schemas.microsoft.com/office/drawing/2014/main" id="{0A25ACC3-7F9F-B380-5195-80652987B5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9174" y="3248035"/>
            <a:ext cx="3303815" cy="5629150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EF662FCF-30BD-7A40-6D3D-74379B662084}"/>
              </a:ext>
            </a:extLst>
          </p:cNvPr>
          <p:cNvSpPr txBox="1">
            <a:spLocks/>
          </p:cNvSpPr>
          <p:nvPr/>
        </p:nvSpPr>
        <p:spPr>
          <a:xfrm>
            <a:off x="2163115" y="501204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7269351A-398A-A9F8-6F77-CB74E0D2C947}"/>
              </a:ext>
            </a:extLst>
          </p:cNvPr>
          <p:cNvSpPr txBox="1">
            <a:spLocks/>
          </p:cNvSpPr>
          <p:nvPr/>
        </p:nvSpPr>
        <p:spPr>
          <a:xfrm>
            <a:off x="2163115" y="605707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466A322F-C2D6-2ECA-75F5-47ADC6B5B81A}"/>
              </a:ext>
            </a:extLst>
          </p:cNvPr>
          <p:cNvSpPr txBox="1">
            <a:spLocks/>
          </p:cNvSpPr>
          <p:nvPr/>
        </p:nvSpPr>
        <p:spPr>
          <a:xfrm>
            <a:off x="2163115" y="703679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31249C8-C3B8-708C-866F-2AC678125DA7}"/>
              </a:ext>
            </a:extLst>
          </p:cNvPr>
          <p:cNvSpPr txBox="1">
            <a:spLocks/>
          </p:cNvSpPr>
          <p:nvPr/>
        </p:nvSpPr>
        <p:spPr>
          <a:xfrm>
            <a:off x="2163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AC669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A1AA0F21-1C09-689F-3D3A-AD67AE1A5BF2}"/>
              </a:ext>
            </a:extLst>
          </p:cNvPr>
          <p:cNvSpPr txBox="1">
            <a:spLocks/>
          </p:cNvSpPr>
          <p:nvPr/>
        </p:nvSpPr>
        <p:spPr>
          <a:xfrm>
            <a:off x="4970397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5BDBBB8-FEA5-6607-8CD5-AE635FF77303}"/>
              </a:ext>
            </a:extLst>
          </p:cNvPr>
          <p:cNvSpPr txBox="1">
            <a:spLocks/>
          </p:cNvSpPr>
          <p:nvPr/>
        </p:nvSpPr>
        <p:spPr>
          <a:xfrm>
            <a:off x="4970397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28386FDA-AA1C-E5EB-BE0C-F727A922888E}"/>
              </a:ext>
            </a:extLst>
          </p:cNvPr>
          <p:cNvSpPr txBox="1">
            <a:spLocks/>
          </p:cNvSpPr>
          <p:nvPr/>
        </p:nvSpPr>
        <p:spPr>
          <a:xfrm>
            <a:off x="4970397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8800AC12-34EF-46E6-EDB8-C0687BAE0D30}"/>
              </a:ext>
            </a:extLst>
          </p:cNvPr>
          <p:cNvSpPr txBox="1">
            <a:spLocks/>
          </p:cNvSpPr>
          <p:nvPr/>
        </p:nvSpPr>
        <p:spPr>
          <a:xfrm>
            <a:off x="4970397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AC669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A8E64308-2698-DA91-A06F-FB858D52AC23}"/>
              </a:ext>
            </a:extLst>
          </p:cNvPr>
          <p:cNvSpPr txBox="1">
            <a:spLocks/>
          </p:cNvSpPr>
          <p:nvPr/>
        </p:nvSpPr>
        <p:spPr>
          <a:xfrm>
            <a:off x="7812801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FC674033-4AF9-A1E8-DF29-AEC971C2C6A4}"/>
              </a:ext>
            </a:extLst>
          </p:cNvPr>
          <p:cNvSpPr txBox="1">
            <a:spLocks/>
          </p:cNvSpPr>
          <p:nvPr/>
        </p:nvSpPr>
        <p:spPr>
          <a:xfrm>
            <a:off x="8072826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79E7B5D0-08FC-031F-F167-9568D31E5596}"/>
              </a:ext>
            </a:extLst>
          </p:cNvPr>
          <p:cNvSpPr txBox="1">
            <a:spLocks/>
          </p:cNvSpPr>
          <p:nvPr/>
        </p:nvSpPr>
        <p:spPr>
          <a:xfrm>
            <a:off x="8072826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8D5D59DA-9393-666A-5EC0-968BA8EF066E}"/>
              </a:ext>
            </a:extLst>
          </p:cNvPr>
          <p:cNvSpPr txBox="1">
            <a:spLocks/>
          </p:cNvSpPr>
          <p:nvPr/>
        </p:nvSpPr>
        <p:spPr>
          <a:xfrm>
            <a:off x="8072826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ED342B1-3D75-C9CA-EE2D-14BDD7BCFB0A}"/>
              </a:ext>
            </a:extLst>
          </p:cNvPr>
          <p:cNvCxnSpPr/>
          <p:nvPr/>
        </p:nvCxnSpPr>
        <p:spPr>
          <a:xfrm>
            <a:off x="7812801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55E30C-C78D-2567-E831-89C7E8FAFFB5}"/>
              </a:ext>
            </a:extLst>
          </p:cNvPr>
          <p:cNvCxnSpPr/>
          <p:nvPr/>
        </p:nvCxnSpPr>
        <p:spPr>
          <a:xfrm>
            <a:off x="1130627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A8CC1A-A41A-D56F-C102-0D000EED637D}"/>
              </a:ext>
            </a:extLst>
          </p:cNvPr>
          <p:cNvCxnSpPr/>
          <p:nvPr/>
        </p:nvCxnSpPr>
        <p:spPr>
          <a:xfrm>
            <a:off x="1477630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2">
            <a:extLst>
              <a:ext uri="{FF2B5EF4-FFF2-40B4-BE49-F238E27FC236}">
                <a16:creationId xmlns:a16="http://schemas.microsoft.com/office/drawing/2014/main" id="{98F9DE40-3AEA-7542-A38A-E088EB2D90AC}"/>
              </a:ext>
            </a:extLst>
          </p:cNvPr>
          <p:cNvSpPr txBox="1">
            <a:spLocks/>
          </p:cNvSpPr>
          <p:nvPr/>
        </p:nvSpPr>
        <p:spPr>
          <a:xfrm>
            <a:off x="11339772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AC669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AC669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DF0E4D75-9614-C838-235F-7B0EF0AFF910}"/>
              </a:ext>
            </a:extLst>
          </p:cNvPr>
          <p:cNvSpPr txBox="1">
            <a:spLocks/>
          </p:cNvSpPr>
          <p:nvPr/>
        </p:nvSpPr>
        <p:spPr>
          <a:xfrm>
            <a:off x="14736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AC669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AC669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FCA4E76D-1064-7BD2-DDD8-398E0C15549A}"/>
              </a:ext>
            </a:extLst>
          </p:cNvPr>
          <p:cNvSpPr txBox="1">
            <a:spLocks/>
          </p:cNvSpPr>
          <p:nvPr/>
        </p:nvSpPr>
        <p:spPr>
          <a:xfrm>
            <a:off x="11534483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73130200-5B4A-DFFF-AB6A-57B949D46A26}"/>
              </a:ext>
            </a:extLst>
          </p:cNvPr>
          <p:cNvSpPr txBox="1">
            <a:spLocks/>
          </p:cNvSpPr>
          <p:nvPr/>
        </p:nvSpPr>
        <p:spPr>
          <a:xfrm>
            <a:off x="11534483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B5230680-4860-5C14-12C8-8BA7C7F3A84F}"/>
              </a:ext>
            </a:extLst>
          </p:cNvPr>
          <p:cNvSpPr txBox="1">
            <a:spLocks/>
          </p:cNvSpPr>
          <p:nvPr/>
        </p:nvSpPr>
        <p:spPr>
          <a:xfrm>
            <a:off x="11534483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1621189-5E27-A8EB-A09C-F04062376728}"/>
              </a:ext>
            </a:extLst>
          </p:cNvPr>
          <p:cNvSpPr txBox="1">
            <a:spLocks/>
          </p:cNvSpPr>
          <p:nvPr/>
        </p:nvSpPr>
        <p:spPr>
          <a:xfrm>
            <a:off x="15028798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FF141799-CBEA-8A76-73E4-95AB5043F9CF}"/>
              </a:ext>
            </a:extLst>
          </p:cNvPr>
          <p:cNvSpPr txBox="1">
            <a:spLocks/>
          </p:cNvSpPr>
          <p:nvPr/>
        </p:nvSpPr>
        <p:spPr>
          <a:xfrm>
            <a:off x="15028798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5459F308-EBAD-08F7-DDB1-8D32E017926A}"/>
              </a:ext>
            </a:extLst>
          </p:cNvPr>
          <p:cNvSpPr txBox="1">
            <a:spLocks/>
          </p:cNvSpPr>
          <p:nvPr/>
        </p:nvSpPr>
        <p:spPr>
          <a:xfrm>
            <a:off x="15028798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5555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pink and black rectangle&#10;&#10;AI-generated content may be incorrect.">
            <a:extLst>
              <a:ext uri="{FF2B5EF4-FFF2-40B4-BE49-F238E27FC236}">
                <a16:creationId xmlns:a16="http://schemas.microsoft.com/office/drawing/2014/main" id="{039858A9-3FA7-5D8B-78F1-96D722E70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37" y="3692498"/>
            <a:ext cx="3303815" cy="5629150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Timeline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79501C-2F80-6BCB-2AEE-5E8641F237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60" y="6025662"/>
            <a:ext cx="19468810" cy="398802"/>
          </a:xfrm>
          <a:prstGeom prst="rect">
            <a:avLst/>
          </a:prstGeom>
        </p:spPr>
      </p:pic>
      <p:pic>
        <p:nvPicPr>
          <p:cNvPr id="13" name="Picture 12" descr="A blue star on a black background&#10;&#10;AI-generated content may be incorrect.">
            <a:extLst>
              <a:ext uri="{FF2B5EF4-FFF2-40B4-BE49-F238E27FC236}">
                <a16:creationId xmlns:a16="http://schemas.microsoft.com/office/drawing/2014/main" id="{B87E7BB3-FD08-3384-EA60-9EF375E19E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644" y="7402408"/>
            <a:ext cx="762000" cy="736600"/>
          </a:xfrm>
          <a:prstGeom prst="rect">
            <a:avLst/>
          </a:prstGeom>
        </p:spPr>
      </p:pic>
      <p:pic>
        <p:nvPicPr>
          <p:cNvPr id="16" name="Picture 15" descr="A pink rectangle with black border&#10;&#10;AI-generated content may be incorrect.">
            <a:extLst>
              <a:ext uri="{FF2B5EF4-FFF2-40B4-BE49-F238E27FC236}">
                <a16:creationId xmlns:a16="http://schemas.microsoft.com/office/drawing/2014/main" id="{F7259C32-2B00-47AE-F4FD-20E21AD6EE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753" y="3374884"/>
            <a:ext cx="3221861" cy="1363095"/>
          </a:xfrm>
          <a:prstGeom prst="rect">
            <a:avLst/>
          </a:prstGeom>
        </p:spPr>
      </p:pic>
      <p:pic>
        <p:nvPicPr>
          <p:cNvPr id="18" name="Picture 17" descr="A group of stars in the sky&#10;&#10;AI-generated content may be incorrect.">
            <a:extLst>
              <a:ext uri="{FF2B5EF4-FFF2-40B4-BE49-F238E27FC236}">
                <a16:creationId xmlns:a16="http://schemas.microsoft.com/office/drawing/2014/main" id="{71E3EF44-8A53-A900-24C9-00C0D9FA59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84" y="6313548"/>
            <a:ext cx="1981200" cy="1727200"/>
          </a:xfrm>
          <a:prstGeom prst="rect">
            <a:avLst/>
          </a:prstGeom>
        </p:spPr>
      </p:pic>
      <p:sp>
        <p:nvSpPr>
          <p:cNvPr id="45" name="object 2">
            <a:extLst>
              <a:ext uri="{FF2B5EF4-FFF2-40B4-BE49-F238E27FC236}">
                <a16:creationId xmlns:a16="http://schemas.microsoft.com/office/drawing/2014/main" id="{9A20DDED-9E3E-32E5-9F7B-5A4BDB612345}"/>
              </a:ext>
            </a:extLst>
          </p:cNvPr>
          <p:cNvSpPr txBox="1">
            <a:spLocks/>
          </p:cNvSpPr>
          <p:nvPr/>
        </p:nvSpPr>
        <p:spPr>
          <a:xfrm>
            <a:off x="4586066" y="3773772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id="{43FABFEF-0591-E07E-CD79-1E3BF32D4065}"/>
              </a:ext>
            </a:extLst>
          </p:cNvPr>
          <p:cNvSpPr txBox="1">
            <a:spLocks/>
          </p:cNvSpPr>
          <p:nvPr/>
        </p:nvSpPr>
        <p:spPr>
          <a:xfrm>
            <a:off x="4287069" y="8040748"/>
            <a:ext cx="2812483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AC669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47" name="object 2">
            <a:extLst>
              <a:ext uri="{FF2B5EF4-FFF2-40B4-BE49-F238E27FC236}">
                <a16:creationId xmlns:a16="http://schemas.microsoft.com/office/drawing/2014/main" id="{A7C7CF59-5F96-C1E0-DE66-877453AE24A2}"/>
              </a:ext>
            </a:extLst>
          </p:cNvPr>
          <p:cNvSpPr txBox="1">
            <a:spLocks/>
          </p:cNvSpPr>
          <p:nvPr/>
        </p:nvSpPr>
        <p:spPr>
          <a:xfrm>
            <a:off x="1334569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2020</a:t>
            </a:r>
          </a:p>
        </p:txBody>
      </p:sp>
      <p:sp>
        <p:nvSpPr>
          <p:cNvPr id="49" name="object 2">
            <a:extLst>
              <a:ext uri="{FF2B5EF4-FFF2-40B4-BE49-F238E27FC236}">
                <a16:creationId xmlns:a16="http://schemas.microsoft.com/office/drawing/2014/main" id="{2814BC50-0222-9235-E7DC-B36315AF8C57}"/>
              </a:ext>
            </a:extLst>
          </p:cNvPr>
          <p:cNvSpPr txBox="1">
            <a:spLocks/>
          </p:cNvSpPr>
          <p:nvPr/>
        </p:nvSpPr>
        <p:spPr>
          <a:xfrm>
            <a:off x="4593585" y="628119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2021</a:t>
            </a: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D6CE6448-E36C-4555-E404-679AC12B0C7E}"/>
              </a:ext>
            </a:extLst>
          </p:cNvPr>
          <p:cNvSpPr txBox="1">
            <a:spLocks/>
          </p:cNvSpPr>
          <p:nvPr/>
        </p:nvSpPr>
        <p:spPr>
          <a:xfrm>
            <a:off x="7500908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2022</a:t>
            </a:r>
          </a:p>
        </p:txBody>
      </p:sp>
      <p:sp>
        <p:nvSpPr>
          <p:cNvPr id="51" name="object 2">
            <a:extLst>
              <a:ext uri="{FF2B5EF4-FFF2-40B4-BE49-F238E27FC236}">
                <a16:creationId xmlns:a16="http://schemas.microsoft.com/office/drawing/2014/main" id="{4C6608F3-0A06-1FB4-EBC8-0A06594444DF}"/>
              </a:ext>
            </a:extLst>
          </p:cNvPr>
          <p:cNvSpPr txBox="1">
            <a:spLocks/>
          </p:cNvSpPr>
          <p:nvPr/>
        </p:nvSpPr>
        <p:spPr>
          <a:xfrm>
            <a:off x="10103431" y="628119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2023</a:t>
            </a: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F39D8E46-3A8C-7904-18EE-29644594E376}"/>
              </a:ext>
            </a:extLst>
          </p:cNvPr>
          <p:cNvSpPr txBox="1">
            <a:spLocks/>
          </p:cNvSpPr>
          <p:nvPr/>
        </p:nvSpPr>
        <p:spPr>
          <a:xfrm>
            <a:off x="13081092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2024</a:t>
            </a: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FDCF5CD7-A9E3-1D7B-6B3B-6669365C2686}"/>
              </a:ext>
            </a:extLst>
          </p:cNvPr>
          <p:cNvSpPr txBox="1">
            <a:spLocks/>
          </p:cNvSpPr>
          <p:nvPr/>
        </p:nvSpPr>
        <p:spPr>
          <a:xfrm>
            <a:off x="15683615" y="628119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2025</a:t>
            </a: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497F9F5B-715F-912C-BBA0-CB46D022A3B2}"/>
              </a:ext>
            </a:extLst>
          </p:cNvPr>
          <p:cNvSpPr txBox="1">
            <a:spLocks/>
          </p:cNvSpPr>
          <p:nvPr/>
        </p:nvSpPr>
        <p:spPr>
          <a:xfrm>
            <a:off x="4586066" y="4219249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67D9315B-1B93-C1FC-C9A5-DD802536CFED}"/>
              </a:ext>
            </a:extLst>
          </p:cNvPr>
          <p:cNvSpPr txBox="1">
            <a:spLocks/>
          </p:cNvSpPr>
          <p:nvPr/>
        </p:nvSpPr>
        <p:spPr>
          <a:xfrm>
            <a:off x="4593585" y="4655059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12F89D50-69C0-2E18-FCC6-D58D5AE54941}"/>
              </a:ext>
            </a:extLst>
          </p:cNvPr>
          <p:cNvSpPr txBox="1">
            <a:spLocks/>
          </p:cNvSpPr>
          <p:nvPr/>
        </p:nvSpPr>
        <p:spPr>
          <a:xfrm>
            <a:off x="1467728" y="342208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A7228DA7-A6AF-0B2F-2D91-73ABDC056699}"/>
              </a:ext>
            </a:extLst>
          </p:cNvPr>
          <p:cNvSpPr txBox="1">
            <a:spLocks/>
          </p:cNvSpPr>
          <p:nvPr/>
        </p:nvSpPr>
        <p:spPr>
          <a:xfrm>
            <a:off x="1475247" y="385789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grpSp>
        <p:nvGrpSpPr>
          <p:cNvPr id="58" name="object 47">
            <a:extLst>
              <a:ext uri="{FF2B5EF4-FFF2-40B4-BE49-F238E27FC236}">
                <a16:creationId xmlns:a16="http://schemas.microsoft.com/office/drawing/2014/main" id="{DC1108C1-B311-F351-9110-A8403432E8BC}"/>
              </a:ext>
            </a:extLst>
          </p:cNvPr>
          <p:cNvGrpSpPr/>
          <p:nvPr/>
        </p:nvGrpSpPr>
        <p:grpSpPr>
          <a:xfrm>
            <a:off x="7993459" y="6506569"/>
            <a:ext cx="1077595" cy="1016635"/>
            <a:chOff x="17778082" y="1368488"/>
            <a:chExt cx="1077595" cy="1016635"/>
          </a:xfrm>
        </p:grpSpPr>
        <p:sp>
          <p:nvSpPr>
            <p:cNvPr id="59" name="object 48">
              <a:extLst>
                <a:ext uri="{FF2B5EF4-FFF2-40B4-BE49-F238E27FC236}">
                  <a16:creationId xmlns:a16="http://schemas.microsoft.com/office/drawing/2014/main" id="{92AA55A5-5742-E409-258D-C4C3718F8F8E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60" name="object 49">
              <a:extLst>
                <a:ext uri="{FF2B5EF4-FFF2-40B4-BE49-F238E27FC236}">
                  <a16:creationId xmlns:a16="http://schemas.microsoft.com/office/drawing/2014/main" id="{76CC3158-194E-CFCF-C371-FACAA4C17B7F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61" name="object 50">
              <a:extLst>
                <a:ext uri="{FF2B5EF4-FFF2-40B4-BE49-F238E27FC236}">
                  <a16:creationId xmlns:a16="http://schemas.microsoft.com/office/drawing/2014/main" id="{20DA2DD0-145C-A920-C8F1-6716D15F4B98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62" name="object 51">
              <a:extLst>
                <a:ext uri="{FF2B5EF4-FFF2-40B4-BE49-F238E27FC236}">
                  <a16:creationId xmlns:a16="http://schemas.microsoft.com/office/drawing/2014/main" id="{98A1A3E1-88CA-9125-1924-D6F1339DCB79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63" name="object 52">
              <a:extLst>
                <a:ext uri="{FF2B5EF4-FFF2-40B4-BE49-F238E27FC236}">
                  <a16:creationId xmlns:a16="http://schemas.microsoft.com/office/drawing/2014/main" id="{5147F098-D742-2AC7-1C70-7B66F3A6D120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64" name="object 47">
            <a:extLst>
              <a:ext uri="{FF2B5EF4-FFF2-40B4-BE49-F238E27FC236}">
                <a16:creationId xmlns:a16="http://schemas.microsoft.com/office/drawing/2014/main" id="{70CDE8B1-B7EB-D1F3-CEDB-89937408E728}"/>
              </a:ext>
            </a:extLst>
          </p:cNvPr>
          <p:cNvGrpSpPr/>
          <p:nvPr/>
        </p:nvGrpSpPr>
        <p:grpSpPr>
          <a:xfrm>
            <a:off x="13479859" y="6506569"/>
            <a:ext cx="1077595" cy="1016635"/>
            <a:chOff x="17778082" y="1368488"/>
            <a:chExt cx="1077595" cy="1016635"/>
          </a:xfrm>
        </p:grpSpPr>
        <p:sp>
          <p:nvSpPr>
            <p:cNvPr id="65" name="object 48">
              <a:extLst>
                <a:ext uri="{FF2B5EF4-FFF2-40B4-BE49-F238E27FC236}">
                  <a16:creationId xmlns:a16="http://schemas.microsoft.com/office/drawing/2014/main" id="{E972352A-1EB3-B229-8913-04FC7FF0FFA0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66" name="object 49">
              <a:extLst>
                <a:ext uri="{FF2B5EF4-FFF2-40B4-BE49-F238E27FC236}">
                  <a16:creationId xmlns:a16="http://schemas.microsoft.com/office/drawing/2014/main" id="{7FEDEAF5-63AD-C9C2-01D7-7D58F8878BBB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67" name="object 50">
              <a:extLst>
                <a:ext uri="{FF2B5EF4-FFF2-40B4-BE49-F238E27FC236}">
                  <a16:creationId xmlns:a16="http://schemas.microsoft.com/office/drawing/2014/main" id="{2FC2B648-D6FB-7673-2E76-BD7DAF0120C2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68" name="object 51">
              <a:extLst>
                <a:ext uri="{FF2B5EF4-FFF2-40B4-BE49-F238E27FC236}">
                  <a16:creationId xmlns:a16="http://schemas.microsoft.com/office/drawing/2014/main" id="{A627FA45-D9AB-F40C-FF2B-A92E6FBA9709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69" name="object 52">
              <a:extLst>
                <a:ext uri="{FF2B5EF4-FFF2-40B4-BE49-F238E27FC236}">
                  <a16:creationId xmlns:a16="http://schemas.microsoft.com/office/drawing/2014/main" id="{8B1E6616-AF09-6BC6-D4B5-4F396BF51934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70" name="object 47">
            <a:extLst>
              <a:ext uri="{FF2B5EF4-FFF2-40B4-BE49-F238E27FC236}">
                <a16:creationId xmlns:a16="http://schemas.microsoft.com/office/drawing/2014/main" id="{2D5BB754-7367-656D-435C-119BE8C7B465}"/>
              </a:ext>
            </a:extLst>
          </p:cNvPr>
          <p:cNvGrpSpPr/>
          <p:nvPr/>
        </p:nvGrpSpPr>
        <p:grpSpPr>
          <a:xfrm>
            <a:off x="10549089" y="4865338"/>
            <a:ext cx="1077595" cy="1016635"/>
            <a:chOff x="17778082" y="1368488"/>
            <a:chExt cx="1077595" cy="1016635"/>
          </a:xfrm>
        </p:grpSpPr>
        <p:sp>
          <p:nvSpPr>
            <p:cNvPr id="71" name="object 48">
              <a:extLst>
                <a:ext uri="{FF2B5EF4-FFF2-40B4-BE49-F238E27FC236}">
                  <a16:creationId xmlns:a16="http://schemas.microsoft.com/office/drawing/2014/main" id="{CB6B7505-26AB-EEFA-6F27-F8934723B486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72" name="object 49">
              <a:extLst>
                <a:ext uri="{FF2B5EF4-FFF2-40B4-BE49-F238E27FC236}">
                  <a16:creationId xmlns:a16="http://schemas.microsoft.com/office/drawing/2014/main" id="{1250C939-A4F5-8707-A421-413DDF2517F3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73" name="object 50">
              <a:extLst>
                <a:ext uri="{FF2B5EF4-FFF2-40B4-BE49-F238E27FC236}">
                  <a16:creationId xmlns:a16="http://schemas.microsoft.com/office/drawing/2014/main" id="{9523696D-A113-4BC4-8189-CD74E0C2C4E2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74" name="object 51">
              <a:extLst>
                <a:ext uri="{FF2B5EF4-FFF2-40B4-BE49-F238E27FC236}">
                  <a16:creationId xmlns:a16="http://schemas.microsoft.com/office/drawing/2014/main" id="{BA95D024-25C8-8614-BC39-CFA220C65373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75" name="object 52">
              <a:extLst>
                <a:ext uri="{FF2B5EF4-FFF2-40B4-BE49-F238E27FC236}">
                  <a16:creationId xmlns:a16="http://schemas.microsoft.com/office/drawing/2014/main" id="{C4D7D146-9052-36A4-7E26-1186FCB76844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grpSp>
        <p:nvGrpSpPr>
          <p:cNvPr id="76" name="object 47">
            <a:extLst>
              <a:ext uri="{FF2B5EF4-FFF2-40B4-BE49-F238E27FC236}">
                <a16:creationId xmlns:a16="http://schemas.microsoft.com/office/drawing/2014/main" id="{9C999F5D-1845-ACA5-D380-1940ACA2D753}"/>
              </a:ext>
            </a:extLst>
          </p:cNvPr>
          <p:cNvGrpSpPr/>
          <p:nvPr/>
        </p:nvGrpSpPr>
        <p:grpSpPr>
          <a:xfrm>
            <a:off x="16134676" y="4865338"/>
            <a:ext cx="1077595" cy="1016635"/>
            <a:chOff x="17778082" y="1368488"/>
            <a:chExt cx="1077595" cy="1016635"/>
          </a:xfrm>
        </p:grpSpPr>
        <p:sp>
          <p:nvSpPr>
            <p:cNvPr id="77" name="object 48">
              <a:extLst>
                <a:ext uri="{FF2B5EF4-FFF2-40B4-BE49-F238E27FC236}">
                  <a16:creationId xmlns:a16="http://schemas.microsoft.com/office/drawing/2014/main" id="{0874E15D-AB11-6546-D194-AFEC1B40AAAD}"/>
                </a:ext>
              </a:extLst>
            </p:cNvPr>
            <p:cNvSpPr/>
            <p:nvPr/>
          </p:nvSpPr>
          <p:spPr>
            <a:xfrm>
              <a:off x="17778082" y="1368488"/>
              <a:ext cx="998219" cy="1016635"/>
            </a:xfrm>
            <a:custGeom>
              <a:avLst/>
              <a:gdLst/>
              <a:ahLst/>
              <a:cxnLst/>
              <a:rect l="l" t="t" r="r" b="b"/>
              <a:pathLst>
                <a:path w="998219" h="1016635">
                  <a:moveTo>
                    <a:pt x="640111" y="0"/>
                  </a:moveTo>
                  <a:lnTo>
                    <a:pt x="607046" y="14569"/>
                  </a:lnTo>
                  <a:lnTo>
                    <a:pt x="410204" y="178187"/>
                  </a:lnTo>
                  <a:lnTo>
                    <a:pt x="402483" y="183179"/>
                  </a:lnTo>
                  <a:lnTo>
                    <a:pt x="393910" y="186233"/>
                  </a:lnTo>
                  <a:lnTo>
                    <a:pt x="384855" y="187274"/>
                  </a:lnTo>
                  <a:lnTo>
                    <a:pt x="375692" y="186229"/>
                  </a:lnTo>
                  <a:lnTo>
                    <a:pt x="126788" y="126712"/>
                  </a:lnTo>
                  <a:lnTo>
                    <a:pt x="90693" y="128293"/>
                  </a:lnTo>
                  <a:lnTo>
                    <a:pt x="62633" y="147360"/>
                  </a:lnTo>
                  <a:lnTo>
                    <a:pt x="47814" y="177882"/>
                  </a:lnTo>
                  <a:lnTo>
                    <a:pt x="51440" y="213830"/>
                  </a:lnTo>
                  <a:lnTo>
                    <a:pt x="146191" y="451603"/>
                  </a:lnTo>
                  <a:lnTo>
                    <a:pt x="148609" y="460450"/>
                  </a:lnTo>
                  <a:lnTo>
                    <a:pt x="148883" y="469521"/>
                  </a:lnTo>
                  <a:lnTo>
                    <a:pt x="147055" y="478431"/>
                  </a:lnTo>
                  <a:lnTo>
                    <a:pt x="143165" y="486796"/>
                  </a:lnTo>
                  <a:lnTo>
                    <a:pt x="9640" y="705187"/>
                  </a:lnTo>
                  <a:lnTo>
                    <a:pt x="0" y="739969"/>
                  </a:lnTo>
                  <a:lnTo>
                    <a:pt x="9469" y="772541"/>
                  </a:lnTo>
                  <a:lnTo>
                    <a:pt x="33908" y="796073"/>
                  </a:lnTo>
                  <a:lnTo>
                    <a:pt x="69178" y="803739"/>
                  </a:lnTo>
                  <a:lnTo>
                    <a:pt x="324625" y="787069"/>
                  </a:lnTo>
                  <a:lnTo>
                    <a:pt x="333811" y="787574"/>
                  </a:lnTo>
                  <a:lnTo>
                    <a:pt x="342546" y="790151"/>
                  </a:lnTo>
                  <a:lnTo>
                    <a:pt x="350464" y="794651"/>
                  </a:lnTo>
                  <a:lnTo>
                    <a:pt x="357200" y="800922"/>
                  </a:lnTo>
                  <a:lnTo>
                    <a:pt x="523635" y="995377"/>
                  </a:lnTo>
                  <a:lnTo>
                    <a:pt x="553796" y="1015248"/>
                  </a:lnTo>
                  <a:lnTo>
                    <a:pt x="587723" y="1016286"/>
                  </a:lnTo>
                  <a:lnTo>
                    <a:pt x="617648" y="1000296"/>
                  </a:lnTo>
                  <a:lnTo>
                    <a:pt x="635799" y="969085"/>
                  </a:lnTo>
                  <a:lnTo>
                    <a:pt x="698918" y="721040"/>
                  </a:lnTo>
                  <a:lnTo>
                    <a:pt x="702225" y="712442"/>
                  </a:lnTo>
                  <a:lnTo>
                    <a:pt x="707327" y="704932"/>
                  </a:lnTo>
                  <a:lnTo>
                    <a:pt x="714018" y="698789"/>
                  </a:lnTo>
                  <a:lnTo>
                    <a:pt x="722090" y="694297"/>
                  </a:lnTo>
                  <a:lnTo>
                    <a:pt x="958459" y="596195"/>
                  </a:lnTo>
                  <a:lnTo>
                    <a:pt x="986730" y="573682"/>
                  </a:lnTo>
                  <a:lnTo>
                    <a:pt x="998217" y="541751"/>
                  </a:lnTo>
                  <a:lnTo>
                    <a:pt x="992247" y="508341"/>
                  </a:lnTo>
                  <a:lnTo>
                    <a:pt x="968145" y="481393"/>
                  </a:lnTo>
                  <a:lnTo>
                    <a:pt x="751775" y="344727"/>
                  </a:lnTo>
                  <a:lnTo>
                    <a:pt x="744628" y="338956"/>
                  </a:lnTo>
                  <a:lnTo>
                    <a:pt x="739083" y="331783"/>
                  </a:lnTo>
                  <a:lnTo>
                    <a:pt x="735326" y="323524"/>
                  </a:lnTo>
                  <a:lnTo>
                    <a:pt x="733545" y="314497"/>
                  </a:lnTo>
                  <a:lnTo>
                    <a:pt x="713179" y="59269"/>
                  </a:lnTo>
                  <a:lnTo>
                    <a:pt x="700511" y="25471"/>
                  </a:lnTo>
                  <a:lnTo>
                    <a:pt x="673710" y="4674"/>
                  </a:lnTo>
                  <a:lnTo>
                    <a:pt x="640111" y="0"/>
                  </a:lnTo>
                  <a:close/>
                </a:path>
              </a:pathLst>
            </a:custGeom>
            <a:solidFill>
              <a:srgbClr val="E8C3CA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pic>
          <p:nvPicPr>
            <p:cNvPr id="78" name="object 49">
              <a:extLst>
                <a:ext uri="{FF2B5EF4-FFF2-40B4-BE49-F238E27FC236}">
                  <a16:creationId xmlns:a16="http://schemas.microsoft.com/office/drawing/2014/main" id="{B4D5CE00-BD9C-DC1F-A9F9-97634C40663D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0691" y="1450551"/>
              <a:ext cx="165230" cy="161921"/>
            </a:xfrm>
            <a:prstGeom prst="rect">
              <a:avLst/>
            </a:prstGeom>
          </p:spPr>
        </p:pic>
        <p:sp>
          <p:nvSpPr>
            <p:cNvPr id="79" name="object 50">
              <a:extLst>
                <a:ext uri="{FF2B5EF4-FFF2-40B4-BE49-F238E27FC236}">
                  <a16:creationId xmlns:a16="http://schemas.microsoft.com/office/drawing/2014/main" id="{68DCBFA3-6F2B-93A0-07DB-5FAF59F0E52F}"/>
                </a:ext>
              </a:extLst>
            </p:cNvPr>
            <p:cNvSpPr/>
            <p:nvPr/>
          </p:nvSpPr>
          <p:spPr>
            <a:xfrm>
              <a:off x="18687035" y="2027793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40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8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29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80" name="object 51">
              <a:extLst>
                <a:ext uri="{FF2B5EF4-FFF2-40B4-BE49-F238E27FC236}">
                  <a16:creationId xmlns:a16="http://schemas.microsoft.com/office/drawing/2014/main" id="{18348631-E6C1-3762-B26F-CA8794355737}"/>
                </a:ext>
              </a:extLst>
            </p:cNvPr>
            <p:cNvSpPr/>
            <p:nvPr/>
          </p:nvSpPr>
          <p:spPr>
            <a:xfrm>
              <a:off x="18780393" y="1647857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4">
                  <a:moveTo>
                    <a:pt x="14167" y="0"/>
                  </a:moveTo>
                  <a:lnTo>
                    <a:pt x="11392" y="1602"/>
                  </a:lnTo>
                  <a:lnTo>
                    <a:pt x="12125" y="16962"/>
                  </a:lnTo>
                  <a:lnTo>
                    <a:pt x="1186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96" y="34512"/>
                  </a:lnTo>
                  <a:lnTo>
                    <a:pt x="15968" y="34930"/>
                  </a:lnTo>
                  <a:lnTo>
                    <a:pt x="21611" y="49234"/>
                  </a:lnTo>
                  <a:lnTo>
                    <a:pt x="24795" y="49558"/>
                  </a:lnTo>
                  <a:lnTo>
                    <a:pt x="33234" y="36710"/>
                  </a:lnTo>
                  <a:lnTo>
                    <a:pt x="33779" y="36396"/>
                  </a:lnTo>
                  <a:lnTo>
                    <a:pt x="49118" y="35454"/>
                  </a:lnTo>
                  <a:lnTo>
                    <a:pt x="50417" y="32533"/>
                  </a:lnTo>
                  <a:lnTo>
                    <a:pt x="40815" y="20533"/>
                  </a:lnTo>
                  <a:lnTo>
                    <a:pt x="40679" y="19915"/>
                  </a:lnTo>
                  <a:lnTo>
                    <a:pt x="43893" y="7465"/>
                  </a:lnTo>
                  <a:lnTo>
                    <a:pt x="44522" y="5026"/>
                  </a:lnTo>
                  <a:lnTo>
                    <a:pt x="42145" y="2889"/>
                  </a:lnTo>
                  <a:lnTo>
                    <a:pt x="27758" y="8324"/>
                  </a:lnTo>
                  <a:lnTo>
                    <a:pt x="27130" y="8261"/>
                  </a:lnTo>
                  <a:lnTo>
                    <a:pt x="14167" y="0"/>
                  </a:lnTo>
                  <a:close/>
                </a:path>
              </a:pathLst>
            </a:custGeom>
            <a:solidFill>
              <a:srgbClr val="E8C3CA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81" name="object 52">
              <a:extLst>
                <a:ext uri="{FF2B5EF4-FFF2-40B4-BE49-F238E27FC236}">
                  <a16:creationId xmlns:a16="http://schemas.microsoft.com/office/drawing/2014/main" id="{1A03151D-27D6-3743-DEC2-31C85DABAA8F}"/>
                </a:ext>
              </a:extLst>
            </p:cNvPr>
            <p:cNvSpPr/>
            <p:nvPr/>
          </p:nvSpPr>
          <p:spPr>
            <a:xfrm>
              <a:off x="18804759" y="1394942"/>
              <a:ext cx="50800" cy="50165"/>
            </a:xfrm>
            <a:custGeom>
              <a:avLst/>
              <a:gdLst/>
              <a:ahLst/>
              <a:cxnLst/>
              <a:rect l="l" t="t" r="r" b="b"/>
              <a:pathLst>
                <a:path w="50800" h="50165">
                  <a:moveTo>
                    <a:pt x="14156" y="0"/>
                  </a:moveTo>
                  <a:lnTo>
                    <a:pt x="11392" y="1602"/>
                  </a:lnTo>
                  <a:lnTo>
                    <a:pt x="12114" y="16962"/>
                  </a:lnTo>
                  <a:lnTo>
                    <a:pt x="11853" y="17538"/>
                  </a:lnTo>
                  <a:lnTo>
                    <a:pt x="0" y="27318"/>
                  </a:lnTo>
                  <a:lnTo>
                    <a:pt x="670" y="30449"/>
                  </a:lnTo>
                  <a:lnTo>
                    <a:pt x="15486" y="34512"/>
                  </a:lnTo>
                  <a:lnTo>
                    <a:pt x="15957" y="34930"/>
                  </a:lnTo>
                  <a:lnTo>
                    <a:pt x="21601" y="49234"/>
                  </a:lnTo>
                  <a:lnTo>
                    <a:pt x="24784" y="49558"/>
                  </a:lnTo>
                  <a:lnTo>
                    <a:pt x="33224" y="36710"/>
                  </a:lnTo>
                  <a:lnTo>
                    <a:pt x="33768" y="36396"/>
                  </a:lnTo>
                  <a:lnTo>
                    <a:pt x="49118" y="35454"/>
                  </a:lnTo>
                  <a:lnTo>
                    <a:pt x="50406" y="32533"/>
                  </a:lnTo>
                  <a:lnTo>
                    <a:pt x="40805" y="20533"/>
                  </a:lnTo>
                  <a:lnTo>
                    <a:pt x="40668" y="19915"/>
                  </a:lnTo>
                  <a:lnTo>
                    <a:pt x="43883" y="7465"/>
                  </a:lnTo>
                  <a:lnTo>
                    <a:pt x="44511" y="5026"/>
                  </a:lnTo>
                  <a:lnTo>
                    <a:pt x="42134" y="2889"/>
                  </a:lnTo>
                  <a:lnTo>
                    <a:pt x="27747" y="8324"/>
                  </a:lnTo>
                  <a:lnTo>
                    <a:pt x="27119" y="8261"/>
                  </a:lnTo>
                  <a:lnTo>
                    <a:pt x="14156" y="0"/>
                  </a:lnTo>
                  <a:close/>
                </a:path>
              </a:pathLst>
            </a:custGeom>
            <a:solidFill>
              <a:srgbClr val="E8C3CA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  <p:sp>
        <p:nvSpPr>
          <p:cNvPr id="82" name="object 2">
            <a:extLst>
              <a:ext uri="{FF2B5EF4-FFF2-40B4-BE49-F238E27FC236}">
                <a16:creationId xmlns:a16="http://schemas.microsoft.com/office/drawing/2014/main" id="{C8DFB670-DFB3-BA87-8747-F6F6F24F2D1D}"/>
              </a:ext>
            </a:extLst>
          </p:cNvPr>
          <p:cNvSpPr txBox="1">
            <a:spLocks/>
          </p:cNvSpPr>
          <p:nvPr/>
        </p:nvSpPr>
        <p:spPr>
          <a:xfrm>
            <a:off x="7765837" y="3413154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3" name="object 2">
            <a:extLst>
              <a:ext uri="{FF2B5EF4-FFF2-40B4-BE49-F238E27FC236}">
                <a16:creationId xmlns:a16="http://schemas.microsoft.com/office/drawing/2014/main" id="{E5B940C9-8D94-50CD-2E73-AF49D4A902AB}"/>
              </a:ext>
            </a:extLst>
          </p:cNvPr>
          <p:cNvSpPr txBox="1">
            <a:spLocks/>
          </p:cNvSpPr>
          <p:nvPr/>
        </p:nvSpPr>
        <p:spPr>
          <a:xfrm>
            <a:off x="7836176" y="381173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4" name="object 2">
            <a:extLst>
              <a:ext uri="{FF2B5EF4-FFF2-40B4-BE49-F238E27FC236}">
                <a16:creationId xmlns:a16="http://schemas.microsoft.com/office/drawing/2014/main" id="{11128EC9-F698-FEBB-039F-4364C0EE21BE}"/>
              </a:ext>
            </a:extLst>
          </p:cNvPr>
          <p:cNvSpPr txBox="1">
            <a:spLocks/>
          </p:cNvSpPr>
          <p:nvPr/>
        </p:nvSpPr>
        <p:spPr>
          <a:xfrm>
            <a:off x="10227683" y="6930077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5" name="object 2">
            <a:extLst>
              <a:ext uri="{FF2B5EF4-FFF2-40B4-BE49-F238E27FC236}">
                <a16:creationId xmlns:a16="http://schemas.microsoft.com/office/drawing/2014/main" id="{DA6B41F8-6689-98FB-1E35-70BE41C7046A}"/>
              </a:ext>
            </a:extLst>
          </p:cNvPr>
          <p:cNvSpPr txBox="1">
            <a:spLocks/>
          </p:cNvSpPr>
          <p:nvPr/>
        </p:nvSpPr>
        <p:spPr>
          <a:xfrm>
            <a:off x="10227683" y="739934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6" name="object 2">
            <a:extLst>
              <a:ext uri="{FF2B5EF4-FFF2-40B4-BE49-F238E27FC236}">
                <a16:creationId xmlns:a16="http://schemas.microsoft.com/office/drawing/2014/main" id="{3FF85491-2829-191D-F117-65BD4C87F820}"/>
              </a:ext>
            </a:extLst>
          </p:cNvPr>
          <p:cNvSpPr txBox="1">
            <a:spLocks/>
          </p:cNvSpPr>
          <p:nvPr/>
        </p:nvSpPr>
        <p:spPr>
          <a:xfrm>
            <a:off x="10227683" y="782138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7" name="object 2">
            <a:extLst>
              <a:ext uri="{FF2B5EF4-FFF2-40B4-BE49-F238E27FC236}">
                <a16:creationId xmlns:a16="http://schemas.microsoft.com/office/drawing/2014/main" id="{312F57A7-F8CE-E788-36CE-90A989B2966C}"/>
              </a:ext>
            </a:extLst>
          </p:cNvPr>
          <p:cNvSpPr txBox="1">
            <a:spLocks/>
          </p:cNvSpPr>
          <p:nvPr/>
        </p:nvSpPr>
        <p:spPr>
          <a:xfrm>
            <a:off x="15807868" y="6883184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8" name="object 2">
            <a:extLst>
              <a:ext uri="{FF2B5EF4-FFF2-40B4-BE49-F238E27FC236}">
                <a16:creationId xmlns:a16="http://schemas.microsoft.com/office/drawing/2014/main" id="{D03388CB-8CEA-C702-3863-E493D569B54C}"/>
              </a:ext>
            </a:extLst>
          </p:cNvPr>
          <p:cNvSpPr txBox="1">
            <a:spLocks/>
          </p:cNvSpPr>
          <p:nvPr/>
        </p:nvSpPr>
        <p:spPr>
          <a:xfrm>
            <a:off x="15807868" y="7352455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9" name="object 2">
            <a:extLst>
              <a:ext uri="{FF2B5EF4-FFF2-40B4-BE49-F238E27FC236}">
                <a16:creationId xmlns:a16="http://schemas.microsoft.com/office/drawing/2014/main" id="{FC2A75CF-7384-4333-FB42-656CCD93A327}"/>
              </a:ext>
            </a:extLst>
          </p:cNvPr>
          <p:cNvSpPr txBox="1">
            <a:spLocks/>
          </p:cNvSpPr>
          <p:nvPr/>
        </p:nvSpPr>
        <p:spPr>
          <a:xfrm>
            <a:off x="15807868" y="7774487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AC669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AC6691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90" name="object 2">
            <a:extLst>
              <a:ext uri="{FF2B5EF4-FFF2-40B4-BE49-F238E27FC236}">
                <a16:creationId xmlns:a16="http://schemas.microsoft.com/office/drawing/2014/main" id="{CCE1562C-C6A5-1272-5CC0-5C6619C1C877}"/>
              </a:ext>
            </a:extLst>
          </p:cNvPr>
          <p:cNvSpPr txBox="1">
            <a:spLocks/>
          </p:cNvSpPr>
          <p:nvPr/>
        </p:nvSpPr>
        <p:spPr>
          <a:xfrm>
            <a:off x="13190805" y="3351741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4024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Timeline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98" name="Picture 97" descr="A pink paper with white text&#10;&#10;AI-generated content may be incorrect.">
            <a:extLst>
              <a:ext uri="{FF2B5EF4-FFF2-40B4-BE49-F238E27FC236}">
                <a16:creationId xmlns:a16="http://schemas.microsoft.com/office/drawing/2014/main" id="{646AB473-0F68-A83E-D235-37388F8787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191" y="3291032"/>
            <a:ext cx="3922142" cy="5591809"/>
          </a:xfrm>
          <a:prstGeom prst="rect">
            <a:avLst/>
          </a:prstGeom>
        </p:spPr>
      </p:pic>
      <p:pic>
        <p:nvPicPr>
          <p:cNvPr id="100" name="Picture 99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5081A898-1D8D-4D84-50A9-651E40630E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658" y="3691252"/>
            <a:ext cx="945094" cy="913591"/>
          </a:xfrm>
          <a:prstGeom prst="rect">
            <a:avLst/>
          </a:prstGeom>
        </p:spPr>
      </p:pic>
      <p:pic>
        <p:nvPicPr>
          <p:cNvPr id="103" name="Picture 102" descr="A pink paper with white text&#10;&#10;AI-generated content may be incorrect.">
            <a:extLst>
              <a:ext uri="{FF2B5EF4-FFF2-40B4-BE49-F238E27FC236}">
                <a16:creationId xmlns:a16="http://schemas.microsoft.com/office/drawing/2014/main" id="{1B8E6160-0910-A562-F3E1-2935C20B4C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222" y="3291032"/>
            <a:ext cx="3922142" cy="5591809"/>
          </a:xfrm>
          <a:prstGeom prst="rect">
            <a:avLst/>
          </a:prstGeom>
        </p:spPr>
      </p:pic>
      <p:pic>
        <p:nvPicPr>
          <p:cNvPr id="104" name="Picture 103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EADB59F1-A2DD-5EDF-E2E9-907A78387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689" y="3691252"/>
            <a:ext cx="945094" cy="913591"/>
          </a:xfrm>
          <a:prstGeom prst="rect">
            <a:avLst/>
          </a:prstGeom>
        </p:spPr>
      </p:pic>
      <p:pic>
        <p:nvPicPr>
          <p:cNvPr id="105" name="Picture 104" descr="A pink paper with white text&#10;&#10;AI-generated content may be incorrect.">
            <a:extLst>
              <a:ext uri="{FF2B5EF4-FFF2-40B4-BE49-F238E27FC236}">
                <a16:creationId xmlns:a16="http://schemas.microsoft.com/office/drawing/2014/main" id="{C80E6307-606E-3DE1-F5B3-C3DCCEB0A9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53" y="3291032"/>
            <a:ext cx="3922142" cy="5591809"/>
          </a:xfrm>
          <a:prstGeom prst="rect">
            <a:avLst/>
          </a:prstGeom>
        </p:spPr>
      </p:pic>
      <p:pic>
        <p:nvPicPr>
          <p:cNvPr id="106" name="Picture 105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25538C80-A41E-C277-E06F-D637F8EB1C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720" y="3691252"/>
            <a:ext cx="945094" cy="913591"/>
          </a:xfrm>
          <a:prstGeom prst="rect">
            <a:avLst/>
          </a:prstGeom>
        </p:spPr>
      </p:pic>
      <p:pic>
        <p:nvPicPr>
          <p:cNvPr id="107" name="Picture 106" descr="A pink paper with white text&#10;&#10;AI-generated content may be incorrect.">
            <a:extLst>
              <a:ext uri="{FF2B5EF4-FFF2-40B4-BE49-F238E27FC236}">
                <a16:creationId xmlns:a16="http://schemas.microsoft.com/office/drawing/2014/main" id="{4617AE37-EBA4-A328-1FBB-243A1D36E6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84" y="3291032"/>
            <a:ext cx="3922142" cy="5591809"/>
          </a:xfrm>
          <a:prstGeom prst="rect">
            <a:avLst/>
          </a:prstGeom>
        </p:spPr>
      </p:pic>
      <p:pic>
        <p:nvPicPr>
          <p:cNvPr id="108" name="Picture 107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57B25FE1-F41F-99AF-1BA0-47652ACDD9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751" y="3691252"/>
            <a:ext cx="945094" cy="913591"/>
          </a:xfrm>
          <a:prstGeom prst="rect">
            <a:avLst/>
          </a:prstGeom>
        </p:spPr>
      </p:pic>
      <p:sp>
        <p:nvSpPr>
          <p:cNvPr id="109" name="object 2">
            <a:extLst>
              <a:ext uri="{FF2B5EF4-FFF2-40B4-BE49-F238E27FC236}">
                <a16:creationId xmlns:a16="http://schemas.microsoft.com/office/drawing/2014/main" id="{40A76A89-EEC6-CF41-9A70-4AAB9D09EFDE}"/>
              </a:ext>
            </a:extLst>
          </p:cNvPr>
          <p:cNvSpPr txBox="1">
            <a:spLocks/>
          </p:cNvSpPr>
          <p:nvPr/>
        </p:nvSpPr>
        <p:spPr>
          <a:xfrm>
            <a:off x="2627676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1</a:t>
            </a:r>
          </a:p>
        </p:txBody>
      </p:sp>
      <p:sp>
        <p:nvSpPr>
          <p:cNvPr id="110" name="object 2">
            <a:extLst>
              <a:ext uri="{FF2B5EF4-FFF2-40B4-BE49-F238E27FC236}">
                <a16:creationId xmlns:a16="http://schemas.microsoft.com/office/drawing/2014/main" id="{4B6DAC76-202E-7319-6AE2-330F83142A2C}"/>
              </a:ext>
            </a:extLst>
          </p:cNvPr>
          <p:cNvSpPr txBox="1">
            <a:spLocks/>
          </p:cNvSpPr>
          <p:nvPr/>
        </p:nvSpPr>
        <p:spPr>
          <a:xfrm>
            <a:off x="2824989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12" name="object 2">
            <a:extLst>
              <a:ext uri="{FF2B5EF4-FFF2-40B4-BE49-F238E27FC236}">
                <a16:creationId xmlns:a16="http://schemas.microsoft.com/office/drawing/2014/main" id="{E1D77875-A204-40B5-C0DC-490409F9DCC9}"/>
              </a:ext>
            </a:extLst>
          </p:cNvPr>
          <p:cNvSpPr txBox="1">
            <a:spLocks/>
          </p:cNvSpPr>
          <p:nvPr/>
        </p:nvSpPr>
        <p:spPr>
          <a:xfrm>
            <a:off x="3615526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1.</a:t>
            </a:r>
          </a:p>
        </p:txBody>
      </p:sp>
      <p:sp>
        <p:nvSpPr>
          <p:cNvPr id="113" name="object 2">
            <a:extLst>
              <a:ext uri="{FF2B5EF4-FFF2-40B4-BE49-F238E27FC236}">
                <a16:creationId xmlns:a16="http://schemas.microsoft.com/office/drawing/2014/main" id="{42C84B97-B8CC-5292-3E2A-C9820012BA9F}"/>
              </a:ext>
            </a:extLst>
          </p:cNvPr>
          <p:cNvSpPr txBox="1">
            <a:spLocks/>
          </p:cNvSpPr>
          <p:nvPr/>
        </p:nvSpPr>
        <p:spPr>
          <a:xfrm>
            <a:off x="6801092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2</a:t>
            </a:r>
          </a:p>
        </p:txBody>
      </p:sp>
      <p:sp>
        <p:nvSpPr>
          <p:cNvPr id="114" name="object 2">
            <a:extLst>
              <a:ext uri="{FF2B5EF4-FFF2-40B4-BE49-F238E27FC236}">
                <a16:creationId xmlns:a16="http://schemas.microsoft.com/office/drawing/2014/main" id="{467A945F-5971-5DFD-ACC2-724B47DF105C}"/>
              </a:ext>
            </a:extLst>
          </p:cNvPr>
          <p:cNvSpPr txBox="1">
            <a:spLocks/>
          </p:cNvSpPr>
          <p:nvPr/>
        </p:nvSpPr>
        <p:spPr>
          <a:xfrm>
            <a:off x="7788942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2.</a:t>
            </a:r>
          </a:p>
        </p:txBody>
      </p:sp>
      <p:sp>
        <p:nvSpPr>
          <p:cNvPr id="115" name="object 2">
            <a:extLst>
              <a:ext uri="{FF2B5EF4-FFF2-40B4-BE49-F238E27FC236}">
                <a16:creationId xmlns:a16="http://schemas.microsoft.com/office/drawing/2014/main" id="{40461E96-5F24-92D3-813C-7C744C04C08C}"/>
              </a:ext>
            </a:extLst>
          </p:cNvPr>
          <p:cNvSpPr txBox="1">
            <a:spLocks/>
          </p:cNvSpPr>
          <p:nvPr/>
        </p:nvSpPr>
        <p:spPr>
          <a:xfrm>
            <a:off x="10951062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3</a:t>
            </a:r>
          </a:p>
        </p:txBody>
      </p:sp>
      <p:sp>
        <p:nvSpPr>
          <p:cNvPr id="116" name="object 2">
            <a:extLst>
              <a:ext uri="{FF2B5EF4-FFF2-40B4-BE49-F238E27FC236}">
                <a16:creationId xmlns:a16="http://schemas.microsoft.com/office/drawing/2014/main" id="{EEED7CC1-CC55-04C0-1149-127D8A36AECC}"/>
              </a:ext>
            </a:extLst>
          </p:cNvPr>
          <p:cNvSpPr txBox="1">
            <a:spLocks/>
          </p:cNvSpPr>
          <p:nvPr/>
        </p:nvSpPr>
        <p:spPr>
          <a:xfrm>
            <a:off x="11938912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3.</a:t>
            </a:r>
          </a:p>
        </p:txBody>
      </p:sp>
      <p:sp>
        <p:nvSpPr>
          <p:cNvPr id="117" name="object 2">
            <a:extLst>
              <a:ext uri="{FF2B5EF4-FFF2-40B4-BE49-F238E27FC236}">
                <a16:creationId xmlns:a16="http://schemas.microsoft.com/office/drawing/2014/main" id="{20617AA9-A99C-2E10-AB84-29CC5BA8B487}"/>
              </a:ext>
            </a:extLst>
          </p:cNvPr>
          <p:cNvSpPr txBox="1">
            <a:spLocks/>
          </p:cNvSpPr>
          <p:nvPr/>
        </p:nvSpPr>
        <p:spPr>
          <a:xfrm>
            <a:off x="14969426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4</a:t>
            </a:r>
          </a:p>
        </p:txBody>
      </p:sp>
      <p:sp>
        <p:nvSpPr>
          <p:cNvPr id="118" name="object 2">
            <a:extLst>
              <a:ext uri="{FF2B5EF4-FFF2-40B4-BE49-F238E27FC236}">
                <a16:creationId xmlns:a16="http://schemas.microsoft.com/office/drawing/2014/main" id="{98F9C629-33C1-1B5A-7E7C-62DBAB8C01FB}"/>
              </a:ext>
            </a:extLst>
          </p:cNvPr>
          <p:cNvSpPr txBox="1">
            <a:spLocks/>
          </p:cNvSpPr>
          <p:nvPr/>
        </p:nvSpPr>
        <p:spPr>
          <a:xfrm>
            <a:off x="16112327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4.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BB1C4F3-D6D1-A9F7-1D7D-3E2DB5A95E62}"/>
              </a:ext>
            </a:extLst>
          </p:cNvPr>
          <p:cNvCxnSpPr>
            <a:cxnSpLocks/>
          </p:cNvCxnSpPr>
          <p:nvPr/>
        </p:nvCxnSpPr>
        <p:spPr>
          <a:xfrm>
            <a:off x="2183742" y="5980314"/>
            <a:ext cx="2757591" cy="0"/>
          </a:xfrm>
          <a:prstGeom prst="line">
            <a:avLst/>
          </a:prstGeom>
          <a:ln>
            <a:solidFill>
              <a:srgbClr val="AC66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9225EE75-D2DC-E621-E62F-90BA6CDF0F78}"/>
              </a:ext>
            </a:extLst>
          </p:cNvPr>
          <p:cNvCxnSpPr>
            <a:cxnSpLocks/>
          </p:cNvCxnSpPr>
          <p:nvPr/>
        </p:nvCxnSpPr>
        <p:spPr>
          <a:xfrm>
            <a:off x="6380604" y="5980314"/>
            <a:ext cx="2757591" cy="0"/>
          </a:xfrm>
          <a:prstGeom prst="line">
            <a:avLst/>
          </a:prstGeom>
          <a:ln>
            <a:solidFill>
              <a:srgbClr val="AC66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D9F7571-6E52-89EC-9B57-F72F05097FD3}"/>
              </a:ext>
            </a:extLst>
          </p:cNvPr>
          <p:cNvCxnSpPr>
            <a:cxnSpLocks/>
          </p:cNvCxnSpPr>
          <p:nvPr/>
        </p:nvCxnSpPr>
        <p:spPr>
          <a:xfrm>
            <a:off x="10577465" y="5980314"/>
            <a:ext cx="2757591" cy="0"/>
          </a:xfrm>
          <a:prstGeom prst="line">
            <a:avLst/>
          </a:prstGeom>
          <a:ln>
            <a:solidFill>
              <a:srgbClr val="AC66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C73E2A7-272B-06F1-DCAA-CC9C56EFEA06}"/>
              </a:ext>
            </a:extLst>
          </p:cNvPr>
          <p:cNvCxnSpPr>
            <a:cxnSpLocks/>
          </p:cNvCxnSpPr>
          <p:nvPr/>
        </p:nvCxnSpPr>
        <p:spPr>
          <a:xfrm>
            <a:off x="14633650" y="5980314"/>
            <a:ext cx="2757591" cy="0"/>
          </a:xfrm>
          <a:prstGeom prst="line">
            <a:avLst/>
          </a:prstGeom>
          <a:ln>
            <a:solidFill>
              <a:srgbClr val="AC66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bject 2">
            <a:extLst>
              <a:ext uri="{FF2B5EF4-FFF2-40B4-BE49-F238E27FC236}">
                <a16:creationId xmlns:a16="http://schemas.microsoft.com/office/drawing/2014/main" id="{05D8AC35-8B3D-302C-72D4-A5926E0BE936}"/>
              </a:ext>
            </a:extLst>
          </p:cNvPr>
          <p:cNvSpPr txBox="1">
            <a:spLocks/>
          </p:cNvSpPr>
          <p:nvPr/>
        </p:nvSpPr>
        <p:spPr>
          <a:xfrm>
            <a:off x="2824989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5" name="object 2">
            <a:extLst>
              <a:ext uri="{FF2B5EF4-FFF2-40B4-BE49-F238E27FC236}">
                <a16:creationId xmlns:a16="http://schemas.microsoft.com/office/drawing/2014/main" id="{5C3D87AA-7592-5042-4C61-E96783082673}"/>
              </a:ext>
            </a:extLst>
          </p:cNvPr>
          <p:cNvSpPr txBox="1">
            <a:spLocks/>
          </p:cNvSpPr>
          <p:nvPr/>
        </p:nvSpPr>
        <p:spPr>
          <a:xfrm>
            <a:off x="3085925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6" name="object 2">
            <a:extLst>
              <a:ext uri="{FF2B5EF4-FFF2-40B4-BE49-F238E27FC236}">
                <a16:creationId xmlns:a16="http://schemas.microsoft.com/office/drawing/2014/main" id="{6585E5D1-1FCD-66B1-F603-70859FC8C76A}"/>
              </a:ext>
            </a:extLst>
          </p:cNvPr>
          <p:cNvSpPr txBox="1">
            <a:spLocks/>
          </p:cNvSpPr>
          <p:nvPr/>
        </p:nvSpPr>
        <p:spPr>
          <a:xfrm>
            <a:off x="3085925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7" name="object 2">
            <a:extLst>
              <a:ext uri="{FF2B5EF4-FFF2-40B4-BE49-F238E27FC236}">
                <a16:creationId xmlns:a16="http://schemas.microsoft.com/office/drawing/2014/main" id="{6F6CBD82-07E8-4EA6-7F86-CA67C93D3638}"/>
              </a:ext>
            </a:extLst>
          </p:cNvPr>
          <p:cNvSpPr txBox="1">
            <a:spLocks/>
          </p:cNvSpPr>
          <p:nvPr/>
        </p:nvSpPr>
        <p:spPr>
          <a:xfrm>
            <a:off x="7162527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8" name="object 2">
            <a:extLst>
              <a:ext uri="{FF2B5EF4-FFF2-40B4-BE49-F238E27FC236}">
                <a16:creationId xmlns:a16="http://schemas.microsoft.com/office/drawing/2014/main" id="{EA6F0587-C5A2-E9FE-204F-C75BB76BE39B}"/>
              </a:ext>
            </a:extLst>
          </p:cNvPr>
          <p:cNvSpPr txBox="1">
            <a:spLocks/>
          </p:cNvSpPr>
          <p:nvPr/>
        </p:nvSpPr>
        <p:spPr>
          <a:xfrm>
            <a:off x="7162527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9" name="object 2">
            <a:extLst>
              <a:ext uri="{FF2B5EF4-FFF2-40B4-BE49-F238E27FC236}">
                <a16:creationId xmlns:a16="http://schemas.microsoft.com/office/drawing/2014/main" id="{D455543A-E555-30AF-E548-A4D65E0004B4}"/>
              </a:ext>
            </a:extLst>
          </p:cNvPr>
          <p:cNvSpPr txBox="1">
            <a:spLocks/>
          </p:cNvSpPr>
          <p:nvPr/>
        </p:nvSpPr>
        <p:spPr>
          <a:xfrm>
            <a:off x="7423463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0" name="object 2">
            <a:extLst>
              <a:ext uri="{FF2B5EF4-FFF2-40B4-BE49-F238E27FC236}">
                <a16:creationId xmlns:a16="http://schemas.microsoft.com/office/drawing/2014/main" id="{F962E66B-DD09-1B25-48D9-F19872D4DF93}"/>
              </a:ext>
            </a:extLst>
          </p:cNvPr>
          <p:cNvSpPr txBox="1">
            <a:spLocks/>
          </p:cNvSpPr>
          <p:nvPr/>
        </p:nvSpPr>
        <p:spPr>
          <a:xfrm>
            <a:off x="7423463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1" name="object 2">
            <a:extLst>
              <a:ext uri="{FF2B5EF4-FFF2-40B4-BE49-F238E27FC236}">
                <a16:creationId xmlns:a16="http://schemas.microsoft.com/office/drawing/2014/main" id="{BF150B76-8250-CF6F-46CA-C29B9CEC7DDD}"/>
              </a:ext>
            </a:extLst>
          </p:cNvPr>
          <p:cNvSpPr txBox="1">
            <a:spLocks/>
          </p:cNvSpPr>
          <p:nvPr/>
        </p:nvSpPr>
        <p:spPr>
          <a:xfrm>
            <a:off x="11218711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2" name="object 2">
            <a:extLst>
              <a:ext uri="{FF2B5EF4-FFF2-40B4-BE49-F238E27FC236}">
                <a16:creationId xmlns:a16="http://schemas.microsoft.com/office/drawing/2014/main" id="{62D742A3-B23B-1CDE-A7A0-0102859F4180}"/>
              </a:ext>
            </a:extLst>
          </p:cNvPr>
          <p:cNvSpPr txBox="1">
            <a:spLocks/>
          </p:cNvSpPr>
          <p:nvPr/>
        </p:nvSpPr>
        <p:spPr>
          <a:xfrm>
            <a:off x="11218711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3" name="object 2">
            <a:extLst>
              <a:ext uri="{FF2B5EF4-FFF2-40B4-BE49-F238E27FC236}">
                <a16:creationId xmlns:a16="http://schemas.microsoft.com/office/drawing/2014/main" id="{8A249A7E-DBB9-EF3A-1DBE-545C37B289F9}"/>
              </a:ext>
            </a:extLst>
          </p:cNvPr>
          <p:cNvSpPr txBox="1">
            <a:spLocks/>
          </p:cNvSpPr>
          <p:nvPr/>
        </p:nvSpPr>
        <p:spPr>
          <a:xfrm>
            <a:off x="11479647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4" name="object 2">
            <a:extLst>
              <a:ext uri="{FF2B5EF4-FFF2-40B4-BE49-F238E27FC236}">
                <a16:creationId xmlns:a16="http://schemas.microsoft.com/office/drawing/2014/main" id="{0DDF7A24-75EB-59B1-B7B3-7485779D5BE3}"/>
              </a:ext>
            </a:extLst>
          </p:cNvPr>
          <p:cNvSpPr txBox="1">
            <a:spLocks/>
          </p:cNvSpPr>
          <p:nvPr/>
        </p:nvSpPr>
        <p:spPr>
          <a:xfrm>
            <a:off x="11479647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5" name="object 2">
            <a:extLst>
              <a:ext uri="{FF2B5EF4-FFF2-40B4-BE49-F238E27FC236}">
                <a16:creationId xmlns:a16="http://schemas.microsoft.com/office/drawing/2014/main" id="{6626584F-C8EE-BC99-1F36-2D5B7A6CA1E4}"/>
              </a:ext>
            </a:extLst>
          </p:cNvPr>
          <p:cNvSpPr txBox="1">
            <a:spLocks/>
          </p:cNvSpPr>
          <p:nvPr/>
        </p:nvSpPr>
        <p:spPr>
          <a:xfrm>
            <a:off x="15181111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6" name="object 2">
            <a:extLst>
              <a:ext uri="{FF2B5EF4-FFF2-40B4-BE49-F238E27FC236}">
                <a16:creationId xmlns:a16="http://schemas.microsoft.com/office/drawing/2014/main" id="{18BCF765-BFD2-686A-0E13-24777C1CC255}"/>
              </a:ext>
            </a:extLst>
          </p:cNvPr>
          <p:cNvSpPr txBox="1">
            <a:spLocks/>
          </p:cNvSpPr>
          <p:nvPr/>
        </p:nvSpPr>
        <p:spPr>
          <a:xfrm>
            <a:off x="15181111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7" name="object 2">
            <a:extLst>
              <a:ext uri="{FF2B5EF4-FFF2-40B4-BE49-F238E27FC236}">
                <a16:creationId xmlns:a16="http://schemas.microsoft.com/office/drawing/2014/main" id="{4DD6942A-2372-71A9-7C34-2677D46F33A2}"/>
              </a:ext>
            </a:extLst>
          </p:cNvPr>
          <p:cNvSpPr txBox="1">
            <a:spLocks/>
          </p:cNvSpPr>
          <p:nvPr/>
        </p:nvSpPr>
        <p:spPr>
          <a:xfrm>
            <a:off x="15442047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8" name="object 2">
            <a:extLst>
              <a:ext uri="{FF2B5EF4-FFF2-40B4-BE49-F238E27FC236}">
                <a16:creationId xmlns:a16="http://schemas.microsoft.com/office/drawing/2014/main" id="{EAA98C25-E7CE-B77B-89E6-4D8D0AC42D30}"/>
              </a:ext>
            </a:extLst>
          </p:cNvPr>
          <p:cNvSpPr txBox="1">
            <a:spLocks/>
          </p:cNvSpPr>
          <p:nvPr/>
        </p:nvSpPr>
        <p:spPr>
          <a:xfrm>
            <a:off x="15442047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84433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3842DC-E301-5EBC-C03C-92F41E91ED6D}"/>
              </a:ext>
            </a:extLst>
          </p:cNvPr>
          <p:cNvSpPr/>
          <p:nvPr/>
        </p:nvSpPr>
        <p:spPr>
          <a:xfrm>
            <a:off x="0" y="0"/>
            <a:ext cx="20104100" cy="11366853"/>
          </a:xfrm>
          <a:prstGeom prst="rect">
            <a:avLst/>
          </a:prstGeom>
          <a:solidFill>
            <a:srgbClr val="1A48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/>
          </a:p>
        </p:txBody>
      </p:sp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6F18AA13-1E47-76A9-0694-C72D41CB5E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6" name="Picture 5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45D27BCC-62A6-AB1B-389D-CE28CBE3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165" y="2977670"/>
            <a:ext cx="16179412" cy="4088601"/>
          </a:xfrm>
          <a:prstGeom prst="rect">
            <a:avLst/>
          </a:prstGeom>
        </p:spPr>
      </p:pic>
      <p:pic>
        <p:nvPicPr>
          <p:cNvPr id="8" name="Picture 7" descr="A pink rectangle with black border&#10;&#10;AI-generated content may be incorrect.">
            <a:extLst>
              <a:ext uri="{FF2B5EF4-FFF2-40B4-BE49-F238E27FC236}">
                <a16:creationId xmlns:a16="http://schemas.microsoft.com/office/drawing/2014/main" id="{9032792C-0A21-8C10-28E5-CF4DD8FCA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26" y="5958560"/>
            <a:ext cx="13147637" cy="2143978"/>
          </a:xfrm>
          <a:prstGeom prst="rect">
            <a:avLst/>
          </a:prstGeom>
        </p:spPr>
      </p:pic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D6EA093-5F1C-9A0B-BEFC-D82271379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2582" y="351693"/>
            <a:ext cx="3712036" cy="1664676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47F26B52-A3F4-0487-4250-9A59852E4744}"/>
              </a:ext>
            </a:extLst>
          </p:cNvPr>
          <p:cNvSpPr txBox="1">
            <a:spLocks/>
          </p:cNvSpPr>
          <p:nvPr/>
        </p:nvSpPr>
        <p:spPr>
          <a:xfrm>
            <a:off x="3822862" y="3595803"/>
            <a:ext cx="13433507" cy="3387466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 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 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22E18CB-47CB-5691-0ED2-026768D8F483}"/>
              </a:ext>
            </a:extLst>
          </p:cNvPr>
          <p:cNvSpPr txBox="1">
            <a:spLocks/>
          </p:cNvSpPr>
          <p:nvPr/>
        </p:nvSpPr>
        <p:spPr>
          <a:xfrm>
            <a:off x="3822862" y="4472506"/>
            <a:ext cx="13147637" cy="213391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593CE6C-78C7-F69A-A277-CF3EC33CF9D2}"/>
              </a:ext>
            </a:extLst>
          </p:cNvPr>
          <p:cNvSpPr txBox="1">
            <a:spLocks/>
          </p:cNvSpPr>
          <p:nvPr/>
        </p:nvSpPr>
        <p:spPr>
          <a:xfrm>
            <a:off x="4432462" y="6301306"/>
            <a:ext cx="13147637" cy="213391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22CFF5-1D16-5688-6643-E5673DB7D8F7}"/>
              </a:ext>
            </a:extLst>
          </p:cNvPr>
          <p:cNvGrpSpPr/>
          <p:nvPr/>
        </p:nvGrpSpPr>
        <p:grpSpPr>
          <a:xfrm rot="9900000">
            <a:off x="255593" y="8774274"/>
            <a:ext cx="2930806" cy="2360917"/>
            <a:chOff x="7915026" y="3497324"/>
            <a:chExt cx="3916740" cy="3155138"/>
          </a:xfrm>
        </p:grpSpPr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E856DF48-3369-1089-7EB5-A743E30E64E1}"/>
                </a:ext>
              </a:extLst>
            </p:cNvPr>
            <p:cNvSpPr/>
            <p:nvPr/>
          </p:nvSpPr>
          <p:spPr>
            <a:xfrm>
              <a:off x="9554123" y="4365116"/>
              <a:ext cx="656590" cy="636905"/>
            </a:xfrm>
            <a:custGeom>
              <a:avLst/>
              <a:gdLst/>
              <a:ahLst/>
              <a:cxnLst/>
              <a:rect l="l" t="t" r="r" b="b"/>
              <a:pathLst>
                <a:path w="656590" h="636904">
                  <a:moveTo>
                    <a:pt x="496554" y="0"/>
                  </a:moveTo>
                  <a:lnTo>
                    <a:pt x="473831" y="5121"/>
                  </a:lnTo>
                  <a:lnTo>
                    <a:pt x="322003" y="88103"/>
                  </a:lnTo>
                  <a:lnTo>
                    <a:pt x="313564" y="88396"/>
                  </a:lnTo>
                  <a:lnTo>
                    <a:pt x="156113" y="16608"/>
                  </a:lnTo>
                  <a:lnTo>
                    <a:pt x="146666" y="13548"/>
                  </a:lnTo>
                  <a:lnTo>
                    <a:pt x="137303" y="12788"/>
                  </a:lnTo>
                  <a:lnTo>
                    <a:pt x="128297" y="14113"/>
                  </a:lnTo>
                  <a:lnTo>
                    <a:pt x="119915" y="17309"/>
                  </a:lnTo>
                  <a:lnTo>
                    <a:pt x="109354" y="24918"/>
                  </a:lnTo>
                  <a:lnTo>
                    <a:pt x="101560" y="35413"/>
                  </a:lnTo>
                  <a:lnTo>
                    <a:pt x="97378" y="48131"/>
                  </a:lnTo>
                  <a:lnTo>
                    <a:pt x="97654" y="62407"/>
                  </a:lnTo>
                  <a:lnTo>
                    <a:pt x="129653" y="232454"/>
                  </a:lnTo>
                  <a:lnTo>
                    <a:pt x="127350" y="240580"/>
                  </a:lnTo>
                  <a:lnTo>
                    <a:pt x="10411" y="368126"/>
                  </a:lnTo>
                  <a:lnTo>
                    <a:pt x="0" y="388960"/>
                  </a:lnTo>
                  <a:lnTo>
                    <a:pt x="1954" y="410751"/>
                  </a:lnTo>
                  <a:lnTo>
                    <a:pt x="14509" y="428669"/>
                  </a:lnTo>
                  <a:lnTo>
                    <a:pt x="35897" y="437883"/>
                  </a:lnTo>
                  <a:lnTo>
                    <a:pt x="207515" y="459997"/>
                  </a:lnTo>
                  <a:lnTo>
                    <a:pt x="214520" y="464709"/>
                  </a:lnTo>
                  <a:lnTo>
                    <a:pt x="299700" y="615333"/>
                  </a:lnTo>
                  <a:lnTo>
                    <a:pt x="316293" y="631669"/>
                  </a:lnTo>
                  <a:lnTo>
                    <a:pt x="337622" y="636542"/>
                  </a:lnTo>
                  <a:lnTo>
                    <a:pt x="358545" y="630137"/>
                  </a:lnTo>
                  <a:lnTo>
                    <a:pt x="373918" y="612642"/>
                  </a:lnTo>
                  <a:lnTo>
                    <a:pt x="447968" y="456259"/>
                  </a:lnTo>
                  <a:lnTo>
                    <a:pt x="454617" y="451055"/>
                  </a:lnTo>
                  <a:lnTo>
                    <a:pt x="624193" y="416585"/>
                  </a:lnTo>
                  <a:lnTo>
                    <a:pt x="644855" y="405854"/>
                  </a:lnTo>
                  <a:lnTo>
                    <a:pt x="656079" y="387075"/>
                  </a:lnTo>
                  <a:lnTo>
                    <a:pt x="656455" y="365199"/>
                  </a:lnTo>
                  <a:lnTo>
                    <a:pt x="644569" y="345174"/>
                  </a:lnTo>
                  <a:lnTo>
                    <a:pt x="518720" y="226413"/>
                  </a:lnTo>
                  <a:lnTo>
                    <a:pt x="515830" y="218486"/>
                  </a:lnTo>
                  <a:lnTo>
                    <a:pt x="535452" y="46565"/>
                  </a:lnTo>
                  <a:lnTo>
                    <a:pt x="531630" y="23592"/>
                  </a:lnTo>
                  <a:lnTo>
                    <a:pt x="517242" y="7113"/>
                  </a:lnTo>
                  <a:lnTo>
                    <a:pt x="496554" y="0"/>
                  </a:lnTo>
                  <a:close/>
                </a:path>
              </a:pathLst>
            </a:custGeom>
            <a:solidFill>
              <a:srgbClr val="E3BAC1"/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E8435D1D-B37C-4CB1-A9A9-4F33D342B2DC}"/>
                </a:ext>
              </a:extLst>
            </p:cNvPr>
            <p:cNvSpPr/>
            <p:nvPr/>
          </p:nvSpPr>
          <p:spPr>
            <a:xfrm>
              <a:off x="8472094" y="3560527"/>
              <a:ext cx="2898775" cy="2045970"/>
            </a:xfrm>
            <a:custGeom>
              <a:avLst/>
              <a:gdLst/>
              <a:ahLst/>
              <a:cxnLst/>
              <a:rect l="l" t="t" r="r" b="b"/>
              <a:pathLst>
                <a:path w="2898775" h="2045970">
                  <a:moveTo>
                    <a:pt x="656463" y="1774621"/>
                  </a:moveTo>
                  <a:lnTo>
                    <a:pt x="644575" y="1754593"/>
                  </a:lnTo>
                  <a:lnTo>
                    <a:pt x="518718" y="1635836"/>
                  </a:lnTo>
                  <a:lnTo>
                    <a:pt x="515835" y="1627911"/>
                  </a:lnTo>
                  <a:lnTo>
                    <a:pt x="535457" y="1455978"/>
                  </a:lnTo>
                  <a:lnTo>
                    <a:pt x="531634" y="1433017"/>
                  </a:lnTo>
                  <a:lnTo>
                    <a:pt x="517245" y="1416532"/>
                  </a:lnTo>
                  <a:lnTo>
                    <a:pt x="496557" y="1409420"/>
                  </a:lnTo>
                  <a:lnTo>
                    <a:pt x="473837" y="1414538"/>
                  </a:lnTo>
                  <a:lnTo>
                    <a:pt x="322008" y="1497520"/>
                  </a:lnTo>
                  <a:lnTo>
                    <a:pt x="313563" y="1497812"/>
                  </a:lnTo>
                  <a:lnTo>
                    <a:pt x="156121" y="1426032"/>
                  </a:lnTo>
                  <a:lnTo>
                    <a:pt x="146672" y="1422971"/>
                  </a:lnTo>
                  <a:lnTo>
                    <a:pt x="137312" y="1422209"/>
                  </a:lnTo>
                  <a:lnTo>
                    <a:pt x="128295" y="1423530"/>
                  </a:lnTo>
                  <a:lnTo>
                    <a:pt x="119926" y="1426730"/>
                  </a:lnTo>
                  <a:lnTo>
                    <a:pt x="109359" y="1434338"/>
                  </a:lnTo>
                  <a:lnTo>
                    <a:pt x="101561" y="1444828"/>
                  </a:lnTo>
                  <a:lnTo>
                    <a:pt x="97383" y="1457553"/>
                  </a:lnTo>
                  <a:lnTo>
                    <a:pt x="97663" y="1471828"/>
                  </a:lnTo>
                  <a:lnTo>
                    <a:pt x="129654" y="1641868"/>
                  </a:lnTo>
                  <a:lnTo>
                    <a:pt x="127355" y="1649996"/>
                  </a:lnTo>
                  <a:lnTo>
                    <a:pt x="10414" y="1777542"/>
                  </a:lnTo>
                  <a:lnTo>
                    <a:pt x="0" y="1798383"/>
                  </a:lnTo>
                  <a:lnTo>
                    <a:pt x="1955" y="1820176"/>
                  </a:lnTo>
                  <a:lnTo>
                    <a:pt x="14516" y="1838083"/>
                  </a:lnTo>
                  <a:lnTo>
                    <a:pt x="35902" y="1847303"/>
                  </a:lnTo>
                  <a:lnTo>
                    <a:pt x="207518" y="1869414"/>
                  </a:lnTo>
                  <a:lnTo>
                    <a:pt x="214528" y="1874126"/>
                  </a:lnTo>
                  <a:lnTo>
                    <a:pt x="299707" y="2024748"/>
                  </a:lnTo>
                  <a:lnTo>
                    <a:pt x="316293" y="2041093"/>
                  </a:lnTo>
                  <a:lnTo>
                    <a:pt x="337629" y="2045957"/>
                  </a:lnTo>
                  <a:lnTo>
                    <a:pt x="358546" y="2039556"/>
                  </a:lnTo>
                  <a:lnTo>
                    <a:pt x="373926" y="2022055"/>
                  </a:lnTo>
                  <a:lnTo>
                    <a:pt x="447967" y="1865680"/>
                  </a:lnTo>
                  <a:lnTo>
                    <a:pt x="454621" y="1860473"/>
                  </a:lnTo>
                  <a:lnTo>
                    <a:pt x="624192" y="1826006"/>
                  </a:lnTo>
                  <a:lnTo>
                    <a:pt x="644855" y="1815274"/>
                  </a:lnTo>
                  <a:lnTo>
                    <a:pt x="656082" y="1796491"/>
                  </a:lnTo>
                  <a:lnTo>
                    <a:pt x="656463" y="1774621"/>
                  </a:lnTo>
                  <a:close/>
                </a:path>
                <a:path w="2898775" h="2045970">
                  <a:moveTo>
                    <a:pt x="2898381" y="511276"/>
                  </a:moveTo>
                  <a:lnTo>
                    <a:pt x="2881731" y="483247"/>
                  </a:lnTo>
                  <a:lnTo>
                    <a:pt x="2713710" y="324688"/>
                  </a:lnTo>
                  <a:lnTo>
                    <a:pt x="2708376" y="318325"/>
                  </a:lnTo>
                  <a:lnTo>
                    <a:pt x="2704706" y="310997"/>
                  </a:lnTo>
                  <a:lnTo>
                    <a:pt x="2702801" y="303034"/>
                  </a:lnTo>
                  <a:lnTo>
                    <a:pt x="2702763" y="294728"/>
                  </a:lnTo>
                  <a:lnTo>
                    <a:pt x="2728976" y="65201"/>
                  </a:lnTo>
                  <a:lnTo>
                    <a:pt x="2723616" y="33032"/>
                  </a:lnTo>
                  <a:lnTo>
                    <a:pt x="2703474" y="9956"/>
                  </a:lnTo>
                  <a:lnTo>
                    <a:pt x="2674518" y="0"/>
                  </a:lnTo>
                  <a:lnTo>
                    <a:pt x="2642705" y="7175"/>
                  </a:lnTo>
                  <a:lnTo>
                    <a:pt x="2439987" y="117957"/>
                  </a:lnTo>
                  <a:lnTo>
                    <a:pt x="2432291" y="121069"/>
                  </a:lnTo>
                  <a:lnTo>
                    <a:pt x="2424188" y="122301"/>
                  </a:lnTo>
                  <a:lnTo>
                    <a:pt x="2416022" y="121653"/>
                  </a:lnTo>
                  <a:lnTo>
                    <a:pt x="2408123" y="119113"/>
                  </a:lnTo>
                  <a:lnTo>
                    <a:pt x="2197900" y="23266"/>
                  </a:lnTo>
                  <a:lnTo>
                    <a:pt x="2184679" y="18973"/>
                  </a:lnTo>
                  <a:lnTo>
                    <a:pt x="2132444" y="34886"/>
                  </a:lnTo>
                  <a:lnTo>
                    <a:pt x="2115667" y="67386"/>
                  </a:lnTo>
                  <a:lnTo>
                    <a:pt x="2116048" y="87376"/>
                  </a:lnTo>
                  <a:lnTo>
                    <a:pt x="2158771" y="314413"/>
                  </a:lnTo>
                  <a:lnTo>
                    <a:pt x="2159355" y="322694"/>
                  </a:lnTo>
                  <a:lnTo>
                    <a:pt x="2158034" y="330784"/>
                  </a:lnTo>
                  <a:lnTo>
                    <a:pt x="2154885" y="338353"/>
                  </a:lnTo>
                  <a:lnTo>
                    <a:pt x="2150021" y="345084"/>
                  </a:lnTo>
                  <a:lnTo>
                    <a:pt x="1993912" y="515378"/>
                  </a:lnTo>
                  <a:lnTo>
                    <a:pt x="1979333" y="544550"/>
                  </a:lnTo>
                  <a:lnTo>
                    <a:pt x="1982076" y="575056"/>
                  </a:lnTo>
                  <a:lnTo>
                    <a:pt x="1999653" y="600151"/>
                  </a:lnTo>
                  <a:lnTo>
                    <a:pt x="2029599" y="613041"/>
                  </a:lnTo>
                  <a:lnTo>
                    <a:pt x="2258733" y="642569"/>
                  </a:lnTo>
                  <a:lnTo>
                    <a:pt x="2266772" y="644575"/>
                  </a:lnTo>
                  <a:lnTo>
                    <a:pt x="2274062" y="648335"/>
                  </a:lnTo>
                  <a:lnTo>
                    <a:pt x="2280285" y="653669"/>
                  </a:lnTo>
                  <a:lnTo>
                    <a:pt x="2285187" y="660361"/>
                  </a:lnTo>
                  <a:lnTo>
                    <a:pt x="2398915" y="861466"/>
                  </a:lnTo>
                  <a:lnTo>
                    <a:pt x="2422144" y="884339"/>
                  </a:lnTo>
                  <a:lnTo>
                    <a:pt x="2452014" y="891159"/>
                  </a:lnTo>
                  <a:lnTo>
                    <a:pt x="2481300" y="882192"/>
                  </a:lnTo>
                  <a:lnTo>
                    <a:pt x="2502814" y="857707"/>
                  </a:lnTo>
                  <a:lnTo>
                    <a:pt x="2601709" y="648919"/>
                  </a:lnTo>
                  <a:lnTo>
                    <a:pt x="2606103" y="641883"/>
                  </a:lnTo>
                  <a:lnTo>
                    <a:pt x="2611932" y="636117"/>
                  </a:lnTo>
                  <a:lnTo>
                    <a:pt x="2618917" y="631837"/>
                  </a:lnTo>
                  <a:lnTo>
                    <a:pt x="2626817" y="629246"/>
                  </a:lnTo>
                  <a:lnTo>
                    <a:pt x="2853207" y="583222"/>
                  </a:lnTo>
                  <a:lnTo>
                    <a:pt x="2882138" y="568198"/>
                  </a:lnTo>
                  <a:lnTo>
                    <a:pt x="2897860" y="541909"/>
                  </a:lnTo>
                  <a:lnTo>
                    <a:pt x="2898381" y="511276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8A486C9-6616-25D5-908A-D3ED6CE9C659}"/>
                </a:ext>
              </a:extLst>
            </p:cNvPr>
            <p:cNvSpPr/>
            <p:nvPr/>
          </p:nvSpPr>
          <p:spPr>
            <a:xfrm>
              <a:off x="8997046" y="3497324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10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87"/>
                  </a:lnTo>
                  <a:lnTo>
                    <a:pt x="363587" y="228832"/>
                  </a:lnTo>
                  <a:lnTo>
                    <a:pt x="369914" y="218243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ADCDFD38-AC99-492B-2CA9-325B838261B0}"/>
                </a:ext>
              </a:extLst>
            </p:cNvPr>
            <p:cNvSpPr/>
            <p:nvPr/>
          </p:nvSpPr>
          <p:spPr>
            <a:xfrm>
              <a:off x="8100619" y="4006119"/>
              <a:ext cx="1728470" cy="2287270"/>
            </a:xfrm>
            <a:custGeom>
              <a:avLst/>
              <a:gdLst/>
              <a:ahLst/>
              <a:cxnLst/>
              <a:rect l="l" t="t" r="r" b="b"/>
              <a:pathLst>
                <a:path w="1728470" h="2287270">
                  <a:moveTo>
                    <a:pt x="370128" y="205905"/>
                  </a:moveTo>
                  <a:lnTo>
                    <a:pt x="363423" y="194614"/>
                  </a:lnTo>
                  <a:lnTo>
                    <a:pt x="292468" y="127647"/>
                  </a:lnTo>
                  <a:lnTo>
                    <a:pt x="290842" y="123177"/>
                  </a:lnTo>
                  <a:lnTo>
                    <a:pt x="301904" y="26250"/>
                  </a:lnTo>
                  <a:lnTo>
                    <a:pt x="299745" y="13296"/>
                  </a:lnTo>
                  <a:lnTo>
                    <a:pt x="291630" y="4013"/>
                  </a:lnTo>
                  <a:lnTo>
                    <a:pt x="279971" y="0"/>
                  </a:lnTo>
                  <a:lnTo>
                    <a:pt x="267157" y="2882"/>
                  </a:lnTo>
                  <a:lnTo>
                    <a:pt x="181546" y="49669"/>
                  </a:lnTo>
                  <a:lnTo>
                    <a:pt x="176796" y="49847"/>
                  </a:lnTo>
                  <a:lnTo>
                    <a:pt x="80949" y="6134"/>
                  </a:lnTo>
                  <a:lnTo>
                    <a:pt x="73621" y="6705"/>
                  </a:lnTo>
                  <a:lnTo>
                    <a:pt x="67614" y="9766"/>
                  </a:lnTo>
                  <a:lnTo>
                    <a:pt x="61658" y="14046"/>
                  </a:lnTo>
                  <a:lnTo>
                    <a:pt x="57264" y="19964"/>
                  </a:lnTo>
                  <a:lnTo>
                    <a:pt x="54902" y="27139"/>
                  </a:lnTo>
                  <a:lnTo>
                    <a:pt x="55067" y="35191"/>
                  </a:lnTo>
                  <a:lnTo>
                    <a:pt x="73101" y="131064"/>
                  </a:lnTo>
                  <a:lnTo>
                    <a:pt x="71805" y="135648"/>
                  </a:lnTo>
                  <a:lnTo>
                    <a:pt x="5867" y="207556"/>
                  </a:lnTo>
                  <a:lnTo>
                    <a:pt x="0" y="219303"/>
                  </a:lnTo>
                  <a:lnTo>
                    <a:pt x="1104" y="231597"/>
                  </a:lnTo>
                  <a:lnTo>
                    <a:pt x="8178" y="241693"/>
                  </a:lnTo>
                  <a:lnTo>
                    <a:pt x="20243" y="246888"/>
                  </a:lnTo>
                  <a:lnTo>
                    <a:pt x="117005" y="259359"/>
                  </a:lnTo>
                  <a:lnTo>
                    <a:pt x="120954" y="262013"/>
                  </a:lnTo>
                  <a:lnTo>
                    <a:pt x="168973" y="346951"/>
                  </a:lnTo>
                  <a:lnTo>
                    <a:pt x="178333" y="356146"/>
                  </a:lnTo>
                  <a:lnTo>
                    <a:pt x="190360" y="358902"/>
                  </a:lnTo>
                  <a:lnTo>
                    <a:pt x="202158" y="355282"/>
                  </a:lnTo>
                  <a:lnTo>
                    <a:pt x="210832" y="345427"/>
                  </a:lnTo>
                  <a:lnTo>
                    <a:pt x="252590" y="257251"/>
                  </a:lnTo>
                  <a:lnTo>
                    <a:pt x="256336" y="254304"/>
                  </a:lnTo>
                  <a:lnTo>
                    <a:pt x="351942" y="234886"/>
                  </a:lnTo>
                  <a:lnTo>
                    <a:pt x="363588" y="228828"/>
                  </a:lnTo>
                  <a:lnTo>
                    <a:pt x="369912" y="218236"/>
                  </a:lnTo>
                  <a:lnTo>
                    <a:pt x="370128" y="205905"/>
                  </a:lnTo>
                  <a:close/>
                </a:path>
                <a:path w="1728470" h="2287270">
                  <a:moveTo>
                    <a:pt x="1727898" y="2133879"/>
                  </a:moveTo>
                  <a:lnTo>
                    <a:pt x="1721192" y="2122589"/>
                  </a:lnTo>
                  <a:lnTo>
                    <a:pt x="1650238" y="2055622"/>
                  </a:lnTo>
                  <a:lnTo>
                    <a:pt x="1648612" y="2051151"/>
                  </a:lnTo>
                  <a:lnTo>
                    <a:pt x="1659661" y="1954225"/>
                  </a:lnTo>
                  <a:lnTo>
                    <a:pt x="1657515" y="1941271"/>
                  </a:lnTo>
                  <a:lnTo>
                    <a:pt x="1649399" y="1931987"/>
                  </a:lnTo>
                  <a:lnTo>
                    <a:pt x="1637728" y="1927974"/>
                  </a:lnTo>
                  <a:lnTo>
                    <a:pt x="1624926" y="1930857"/>
                  </a:lnTo>
                  <a:lnTo>
                    <a:pt x="1539316" y="1977644"/>
                  </a:lnTo>
                  <a:lnTo>
                    <a:pt x="1534566" y="1977821"/>
                  </a:lnTo>
                  <a:lnTo>
                    <a:pt x="1438719" y="1934108"/>
                  </a:lnTo>
                  <a:lnTo>
                    <a:pt x="1431378" y="1934679"/>
                  </a:lnTo>
                  <a:lnTo>
                    <a:pt x="1425384" y="1937740"/>
                  </a:lnTo>
                  <a:lnTo>
                    <a:pt x="1419428" y="1942020"/>
                  </a:lnTo>
                  <a:lnTo>
                    <a:pt x="1415034" y="1947938"/>
                  </a:lnTo>
                  <a:lnTo>
                    <a:pt x="1412671" y="1955114"/>
                  </a:lnTo>
                  <a:lnTo>
                    <a:pt x="1412824" y="1963153"/>
                  </a:lnTo>
                  <a:lnTo>
                    <a:pt x="1430870" y="2059038"/>
                  </a:lnTo>
                  <a:lnTo>
                    <a:pt x="1429575" y="2063623"/>
                  </a:lnTo>
                  <a:lnTo>
                    <a:pt x="1363637" y="2135530"/>
                  </a:lnTo>
                  <a:lnTo>
                    <a:pt x="1357769" y="2147278"/>
                  </a:lnTo>
                  <a:lnTo>
                    <a:pt x="1358874" y="2159571"/>
                  </a:lnTo>
                  <a:lnTo>
                    <a:pt x="1365948" y="2169668"/>
                  </a:lnTo>
                  <a:lnTo>
                    <a:pt x="1378013" y="2174862"/>
                  </a:lnTo>
                  <a:lnTo>
                    <a:pt x="1474774" y="2187333"/>
                  </a:lnTo>
                  <a:lnTo>
                    <a:pt x="1478724" y="2189988"/>
                  </a:lnTo>
                  <a:lnTo>
                    <a:pt x="1526743" y="2274925"/>
                  </a:lnTo>
                  <a:lnTo>
                    <a:pt x="1536103" y="2284120"/>
                  </a:lnTo>
                  <a:lnTo>
                    <a:pt x="1548130" y="2286876"/>
                  </a:lnTo>
                  <a:lnTo>
                    <a:pt x="1559915" y="2283256"/>
                  </a:lnTo>
                  <a:lnTo>
                    <a:pt x="1568589" y="2273401"/>
                  </a:lnTo>
                  <a:lnTo>
                    <a:pt x="1610347" y="2185225"/>
                  </a:lnTo>
                  <a:lnTo>
                    <a:pt x="1614093" y="2182279"/>
                  </a:lnTo>
                  <a:lnTo>
                    <a:pt x="1709712" y="2162848"/>
                  </a:lnTo>
                  <a:lnTo>
                    <a:pt x="1721358" y="2156803"/>
                  </a:lnTo>
                  <a:lnTo>
                    <a:pt x="1727682" y="2146211"/>
                  </a:lnTo>
                  <a:lnTo>
                    <a:pt x="1727898" y="2133879"/>
                  </a:lnTo>
                  <a:close/>
                </a:path>
              </a:pathLst>
            </a:custGeom>
            <a:solidFill>
              <a:srgbClr val="E3BAC1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45EC19E3-1C29-60F7-E297-B9E803C3C2A4}"/>
                </a:ext>
              </a:extLst>
            </p:cNvPr>
            <p:cNvSpPr/>
            <p:nvPr/>
          </p:nvSpPr>
          <p:spPr>
            <a:xfrm>
              <a:off x="7915026" y="6293052"/>
              <a:ext cx="370205" cy="359410"/>
            </a:xfrm>
            <a:custGeom>
              <a:avLst/>
              <a:gdLst/>
              <a:ahLst/>
              <a:cxnLst/>
              <a:rect l="l" t="t" r="r" b="b"/>
              <a:pathLst>
                <a:path w="370204" h="359409">
                  <a:moveTo>
                    <a:pt x="279967" y="0"/>
                  </a:moveTo>
                  <a:lnTo>
                    <a:pt x="267157" y="2884"/>
                  </a:lnTo>
                  <a:lnTo>
                    <a:pt x="181547" y="49668"/>
                  </a:lnTo>
                  <a:lnTo>
                    <a:pt x="176793" y="49846"/>
                  </a:lnTo>
                  <a:lnTo>
                    <a:pt x="80953" y="6141"/>
                  </a:lnTo>
                  <a:lnTo>
                    <a:pt x="73613" y="6706"/>
                  </a:lnTo>
                  <a:lnTo>
                    <a:pt x="67613" y="9763"/>
                  </a:lnTo>
                  <a:lnTo>
                    <a:pt x="61660" y="14049"/>
                  </a:lnTo>
                  <a:lnTo>
                    <a:pt x="57264" y="19966"/>
                  </a:lnTo>
                  <a:lnTo>
                    <a:pt x="54904" y="27137"/>
                  </a:lnTo>
                  <a:lnTo>
                    <a:pt x="55059" y="35187"/>
                  </a:lnTo>
                  <a:lnTo>
                    <a:pt x="73100" y="131069"/>
                  </a:lnTo>
                  <a:lnTo>
                    <a:pt x="71802" y="135644"/>
                  </a:lnTo>
                  <a:lnTo>
                    <a:pt x="5866" y="207558"/>
                  </a:lnTo>
                  <a:lnTo>
                    <a:pt x="0" y="219306"/>
                  </a:lnTo>
                  <a:lnTo>
                    <a:pt x="1102" y="231593"/>
                  </a:lnTo>
                  <a:lnTo>
                    <a:pt x="8181" y="241695"/>
                  </a:lnTo>
                  <a:lnTo>
                    <a:pt x="20243" y="246887"/>
                  </a:lnTo>
                  <a:lnTo>
                    <a:pt x="117004" y="259358"/>
                  </a:lnTo>
                  <a:lnTo>
                    <a:pt x="120952" y="262018"/>
                  </a:lnTo>
                  <a:lnTo>
                    <a:pt x="168971" y="346947"/>
                  </a:lnTo>
                  <a:lnTo>
                    <a:pt x="178331" y="356153"/>
                  </a:lnTo>
                  <a:lnTo>
                    <a:pt x="190357" y="358898"/>
                  </a:lnTo>
                  <a:lnTo>
                    <a:pt x="202154" y="355288"/>
                  </a:lnTo>
                  <a:lnTo>
                    <a:pt x="210824" y="345429"/>
                  </a:lnTo>
                  <a:lnTo>
                    <a:pt x="252581" y="257253"/>
                  </a:lnTo>
                  <a:lnTo>
                    <a:pt x="256330" y="254311"/>
                  </a:lnTo>
                  <a:lnTo>
                    <a:pt x="351940" y="234877"/>
                  </a:lnTo>
                  <a:lnTo>
                    <a:pt x="363587" y="228828"/>
                  </a:lnTo>
                  <a:lnTo>
                    <a:pt x="369914" y="218241"/>
                  </a:lnTo>
                  <a:lnTo>
                    <a:pt x="370126" y="205908"/>
                  </a:lnTo>
                  <a:lnTo>
                    <a:pt x="363426" y="194616"/>
                  </a:lnTo>
                  <a:lnTo>
                    <a:pt x="292465" y="127655"/>
                  </a:lnTo>
                  <a:lnTo>
                    <a:pt x="290842" y="123184"/>
                  </a:lnTo>
                  <a:lnTo>
                    <a:pt x="301899" y="26255"/>
                  </a:lnTo>
                  <a:lnTo>
                    <a:pt x="299744" y="13302"/>
                  </a:lnTo>
                  <a:lnTo>
                    <a:pt x="291631" y="4011"/>
                  </a:lnTo>
                  <a:lnTo>
                    <a:pt x="279967" y="0"/>
                  </a:lnTo>
                  <a:close/>
                </a:path>
              </a:pathLst>
            </a:custGeom>
            <a:solidFill>
              <a:srgbClr val="E3BAC1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DD864D3B-B8D2-BC14-5BB3-D7AA20F8624F}"/>
                </a:ext>
              </a:extLst>
            </p:cNvPr>
            <p:cNvSpPr/>
            <p:nvPr/>
          </p:nvSpPr>
          <p:spPr>
            <a:xfrm>
              <a:off x="10912286" y="5160974"/>
              <a:ext cx="919480" cy="891540"/>
            </a:xfrm>
            <a:custGeom>
              <a:avLst/>
              <a:gdLst/>
              <a:ahLst/>
              <a:cxnLst/>
              <a:rect l="l" t="t" r="r" b="b"/>
              <a:pathLst>
                <a:path w="919479" h="891539">
                  <a:moveTo>
                    <a:pt x="695177" y="0"/>
                  </a:moveTo>
                  <a:lnTo>
                    <a:pt x="663370" y="7174"/>
                  </a:lnTo>
                  <a:lnTo>
                    <a:pt x="460643" y="117956"/>
                  </a:lnTo>
                  <a:lnTo>
                    <a:pt x="452948" y="121060"/>
                  </a:lnTo>
                  <a:lnTo>
                    <a:pt x="444849" y="122293"/>
                  </a:lnTo>
                  <a:lnTo>
                    <a:pt x="436682" y="121646"/>
                  </a:lnTo>
                  <a:lnTo>
                    <a:pt x="428780" y="119108"/>
                  </a:lnTo>
                  <a:lnTo>
                    <a:pt x="218567" y="23257"/>
                  </a:lnTo>
                  <a:lnTo>
                    <a:pt x="205338" y="18968"/>
                  </a:lnTo>
                  <a:lnTo>
                    <a:pt x="153102" y="34886"/>
                  </a:lnTo>
                  <a:lnTo>
                    <a:pt x="136330" y="67386"/>
                  </a:lnTo>
                  <a:lnTo>
                    <a:pt x="136716" y="87370"/>
                  </a:lnTo>
                  <a:lnTo>
                    <a:pt x="179437" y="314411"/>
                  </a:lnTo>
                  <a:lnTo>
                    <a:pt x="180017" y="322695"/>
                  </a:lnTo>
                  <a:lnTo>
                    <a:pt x="178692" y="330782"/>
                  </a:lnTo>
                  <a:lnTo>
                    <a:pt x="175551" y="338350"/>
                  </a:lnTo>
                  <a:lnTo>
                    <a:pt x="170683" y="345080"/>
                  </a:lnTo>
                  <a:lnTo>
                    <a:pt x="14573" y="515378"/>
                  </a:lnTo>
                  <a:lnTo>
                    <a:pt x="0" y="544548"/>
                  </a:lnTo>
                  <a:lnTo>
                    <a:pt x="2738" y="575058"/>
                  </a:lnTo>
                  <a:lnTo>
                    <a:pt x="20316" y="600144"/>
                  </a:lnTo>
                  <a:lnTo>
                    <a:pt x="50258" y="613040"/>
                  </a:lnTo>
                  <a:lnTo>
                    <a:pt x="279392" y="642568"/>
                  </a:lnTo>
                  <a:lnTo>
                    <a:pt x="287440" y="644576"/>
                  </a:lnTo>
                  <a:lnTo>
                    <a:pt x="294719" y="648338"/>
                  </a:lnTo>
                  <a:lnTo>
                    <a:pt x="300949" y="653662"/>
                  </a:lnTo>
                  <a:lnTo>
                    <a:pt x="305852" y="660358"/>
                  </a:lnTo>
                  <a:lnTo>
                    <a:pt x="419576" y="861462"/>
                  </a:lnTo>
                  <a:lnTo>
                    <a:pt x="442810" y="884337"/>
                  </a:lnTo>
                  <a:lnTo>
                    <a:pt x="472670" y="891160"/>
                  </a:lnTo>
                  <a:lnTo>
                    <a:pt x="501960" y="882194"/>
                  </a:lnTo>
                  <a:lnTo>
                    <a:pt x="523479" y="857703"/>
                  </a:lnTo>
                  <a:lnTo>
                    <a:pt x="622366" y="648913"/>
                  </a:lnTo>
                  <a:lnTo>
                    <a:pt x="626765" y="641874"/>
                  </a:lnTo>
                  <a:lnTo>
                    <a:pt x="632592" y="636112"/>
                  </a:lnTo>
                  <a:lnTo>
                    <a:pt x="639584" y="631831"/>
                  </a:lnTo>
                  <a:lnTo>
                    <a:pt x="647475" y="629239"/>
                  </a:lnTo>
                  <a:lnTo>
                    <a:pt x="873866" y="583219"/>
                  </a:lnTo>
                  <a:lnTo>
                    <a:pt x="902800" y="568194"/>
                  </a:lnTo>
                  <a:lnTo>
                    <a:pt x="918517" y="541905"/>
                  </a:lnTo>
                  <a:lnTo>
                    <a:pt x="919042" y="511279"/>
                  </a:lnTo>
                  <a:lnTo>
                    <a:pt x="902399" y="483243"/>
                  </a:lnTo>
                  <a:lnTo>
                    <a:pt x="734373" y="324683"/>
                  </a:lnTo>
                  <a:lnTo>
                    <a:pt x="729044" y="318323"/>
                  </a:lnTo>
                  <a:lnTo>
                    <a:pt x="725368" y="311000"/>
                  </a:lnTo>
                  <a:lnTo>
                    <a:pt x="723459" y="303028"/>
                  </a:lnTo>
                  <a:lnTo>
                    <a:pt x="723431" y="294725"/>
                  </a:lnTo>
                  <a:lnTo>
                    <a:pt x="749640" y="65193"/>
                  </a:lnTo>
                  <a:lnTo>
                    <a:pt x="744284" y="33029"/>
                  </a:lnTo>
                  <a:lnTo>
                    <a:pt x="724139" y="9958"/>
                  </a:lnTo>
                  <a:lnTo>
                    <a:pt x="695177" y="0"/>
                  </a:lnTo>
                  <a:close/>
                </a:path>
              </a:pathLst>
            </a:custGeom>
            <a:solidFill>
              <a:srgbClr val="E3BAC1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 algn="l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2815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991B775-F1EF-2598-60B8-9B97AD815C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5ACC9536-4C71-2DB9-8A78-D162ACDB08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4161" y="7526215"/>
            <a:ext cx="8655818" cy="3112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CB780E-7C2C-843C-6D67-B27C8FC5E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47302" y="-26848"/>
            <a:ext cx="8856798" cy="5339077"/>
          </a:xfrm>
          <a:prstGeom prst="rect">
            <a:avLst/>
          </a:prstGeom>
        </p:spPr>
      </p:pic>
      <p:pic>
        <p:nvPicPr>
          <p:cNvPr id="8" name="Picture 7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2FBB7F57-C81E-1B36-9373-C793A4E3D8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401" y="3783135"/>
            <a:ext cx="14961297" cy="3780779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1821C7B2-ACD2-B9DD-3C9B-C0FADA8A1218}"/>
              </a:ext>
            </a:extLst>
          </p:cNvPr>
          <p:cNvSpPr txBox="1">
            <a:spLocks/>
          </p:cNvSpPr>
          <p:nvPr/>
        </p:nvSpPr>
        <p:spPr>
          <a:xfrm>
            <a:off x="4896252" y="4905453"/>
            <a:ext cx="13086897" cy="445955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33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THANK YOU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39102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10" name="Picture 9" descr="A star and stars in the sky&#10;&#10;AI-generated content may be incorrect.">
            <a:extLst>
              <a:ext uri="{FF2B5EF4-FFF2-40B4-BE49-F238E27FC236}">
                <a16:creationId xmlns:a16="http://schemas.microsoft.com/office/drawing/2014/main" id="{EAB02678-A6FC-7337-8399-1D0C17E06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785"/>
            <a:ext cx="19750626" cy="11473473"/>
          </a:xfrm>
          <a:prstGeom prst="rect">
            <a:avLst/>
          </a:prstGeom>
        </p:spPr>
      </p:pic>
      <p:pic>
        <p:nvPicPr>
          <p:cNvPr id="12" name="Picture 11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5D63FA74-F761-6B12-79A5-ACFD9762B0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33" y="3055324"/>
            <a:ext cx="9633045" cy="3439261"/>
          </a:xfrm>
          <a:prstGeom prst="rect">
            <a:avLst/>
          </a:prstGeom>
        </p:spPr>
      </p:pic>
      <p:pic>
        <p:nvPicPr>
          <p:cNvPr id="15" name="Picture 14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81F0F98F-E6F8-3E39-920F-371098AD09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87" y="5486400"/>
            <a:ext cx="9354475" cy="2042745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0FD2B690-D28A-98C5-427A-143849A0433C}"/>
              </a:ext>
            </a:extLst>
          </p:cNvPr>
          <p:cNvSpPr txBox="1">
            <a:spLocks/>
          </p:cNvSpPr>
          <p:nvPr/>
        </p:nvSpPr>
        <p:spPr>
          <a:xfrm>
            <a:off x="2392337" y="4342497"/>
            <a:ext cx="13433507" cy="2287806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BIG MESAGE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8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8367C82B-FACF-27FB-E001-7C7B0AB3C61C}"/>
              </a:ext>
            </a:extLst>
          </p:cNvPr>
          <p:cNvSpPr txBox="1">
            <a:spLocks/>
          </p:cNvSpPr>
          <p:nvPr/>
        </p:nvSpPr>
        <p:spPr>
          <a:xfrm>
            <a:off x="4338678" y="5991883"/>
            <a:ext cx="6376215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6365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523" y="9245976"/>
            <a:ext cx="3370803" cy="2031996"/>
          </a:xfrm>
          <a:prstGeom prst="rect">
            <a:avLst/>
          </a:prstGeom>
        </p:spPr>
      </p:pic>
      <p:pic>
        <p:nvPicPr>
          <p:cNvPr id="19" name="Picture 18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15281534-3167-2830-AC21-517194D68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05" y="7020555"/>
            <a:ext cx="6232534" cy="280348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pic>
        <p:nvPicPr>
          <p:cNvPr id="4" name="Picture 3" descr="A silhouette of a child&#10;&#10;AI-generated content may be incorrect.">
            <a:extLst>
              <a:ext uri="{FF2B5EF4-FFF2-40B4-BE49-F238E27FC236}">
                <a16:creationId xmlns:a16="http://schemas.microsoft.com/office/drawing/2014/main" id="{B85E69AF-553D-62BC-FD4D-970322669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071" y="7779621"/>
            <a:ext cx="1757203" cy="3691602"/>
          </a:xfrm>
          <a:prstGeom prst="rect">
            <a:avLst/>
          </a:prstGeom>
        </p:spPr>
      </p:pic>
      <p:pic>
        <p:nvPicPr>
          <p:cNvPr id="10" name="Picture 9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1BB82606-6221-2D22-4B1A-8E8C05E719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923" y="4432991"/>
            <a:ext cx="672720" cy="752805"/>
          </a:xfrm>
          <a:prstGeom prst="rect">
            <a:avLst/>
          </a:prstGeom>
        </p:spPr>
      </p:pic>
      <p:pic>
        <p:nvPicPr>
          <p:cNvPr id="12" name="Picture 11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4898BAA2-432B-1165-801F-5EC575E970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851" y="4392253"/>
            <a:ext cx="608652" cy="592635"/>
          </a:xfrm>
          <a:prstGeom prst="rect">
            <a:avLst/>
          </a:prstGeom>
        </p:spPr>
      </p:pic>
      <p:pic>
        <p:nvPicPr>
          <p:cNvPr id="14" name="Picture 13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60B68B1C-C624-B4F7-D572-F6BCBEFE88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897" y="7997101"/>
            <a:ext cx="608652" cy="592635"/>
          </a:xfrm>
          <a:prstGeom prst="rect">
            <a:avLst/>
          </a:prstGeom>
        </p:spPr>
      </p:pic>
      <p:pic>
        <p:nvPicPr>
          <p:cNvPr id="16" name="Picture 15" descr="A star on a black background&#10;&#10;AI-generated content may be incorrect.">
            <a:extLst>
              <a:ext uri="{FF2B5EF4-FFF2-40B4-BE49-F238E27FC236}">
                <a16:creationId xmlns:a16="http://schemas.microsoft.com/office/drawing/2014/main" id="{EF1B635F-61CB-B3F8-4770-F04F9D454F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473" y="6978990"/>
            <a:ext cx="752805" cy="848908"/>
          </a:xfrm>
          <a:prstGeom prst="rect">
            <a:avLst/>
          </a:prstGeom>
        </p:spPr>
      </p:pic>
      <p:pic>
        <p:nvPicPr>
          <p:cNvPr id="18" name="Picture 17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1E325FB5-C56C-3596-7CE8-1E2573CA8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84" y="3683896"/>
            <a:ext cx="6232534" cy="2803482"/>
          </a:xfrm>
          <a:prstGeom prst="rect">
            <a:avLst/>
          </a:prstGeom>
        </p:spPr>
      </p:pic>
      <p:pic>
        <p:nvPicPr>
          <p:cNvPr id="20" name="Picture 19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5D786E33-2F1C-91BE-9033-BB08A034C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638605" y="3406580"/>
            <a:ext cx="6232534" cy="2803482"/>
          </a:xfrm>
          <a:prstGeom prst="rect">
            <a:avLst/>
          </a:prstGeom>
        </p:spPr>
      </p:pic>
      <p:pic>
        <p:nvPicPr>
          <p:cNvPr id="21" name="Picture 20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CE36AF3D-26C0-2F41-2661-670977DB7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24656" y="6106154"/>
            <a:ext cx="6815029" cy="2803482"/>
          </a:xfrm>
          <a:prstGeom prst="rect">
            <a:avLst/>
          </a:prstGeom>
        </p:spPr>
      </p:pic>
      <p:pic>
        <p:nvPicPr>
          <p:cNvPr id="23" name="Picture 22" descr="A pink circle with a black background&#10;&#10;AI-generated content may be incorrect.">
            <a:extLst>
              <a:ext uri="{FF2B5EF4-FFF2-40B4-BE49-F238E27FC236}">
                <a16:creationId xmlns:a16="http://schemas.microsoft.com/office/drawing/2014/main" id="{73A7B39E-78DF-D3DC-B5D3-E46E5BF676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38" y="3507451"/>
            <a:ext cx="6898483" cy="6835627"/>
          </a:xfrm>
          <a:prstGeom prst="rect">
            <a:avLst/>
          </a:prstGeom>
        </p:spPr>
      </p:pic>
      <p:pic>
        <p:nvPicPr>
          <p:cNvPr id="25" name="Picture 2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7FF03E5-7494-4670-43FB-F4C5FEAA8C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770" y="4778580"/>
            <a:ext cx="4462298" cy="4462298"/>
          </a:xfrm>
          <a:prstGeom prst="rect">
            <a:avLst/>
          </a:prstGeom>
        </p:spPr>
      </p:pic>
      <p:pic>
        <p:nvPicPr>
          <p:cNvPr id="27" name="Picture 26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1FA5DF2B-36AA-D72E-96E2-E8757B0BE6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87" y="3646667"/>
            <a:ext cx="3423366" cy="6557193"/>
          </a:xfrm>
          <a:prstGeom prst="rect">
            <a:avLst/>
          </a:prstGeom>
        </p:spPr>
      </p:pic>
      <p:sp>
        <p:nvSpPr>
          <p:cNvPr id="28" name="object 2">
            <a:extLst>
              <a:ext uri="{FF2B5EF4-FFF2-40B4-BE49-F238E27FC236}">
                <a16:creationId xmlns:a16="http://schemas.microsoft.com/office/drawing/2014/main" id="{E9A2303F-F01E-6CD9-9F07-9282D5A50EB0}"/>
              </a:ext>
            </a:extLst>
          </p:cNvPr>
          <p:cNvSpPr txBox="1">
            <a:spLocks/>
          </p:cNvSpPr>
          <p:nvPr/>
        </p:nvSpPr>
        <p:spPr>
          <a:xfrm>
            <a:off x="10264731" y="4952636"/>
            <a:ext cx="2022356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CC9AEF9C-3360-09F5-4132-9C5BF019C7F1}"/>
              </a:ext>
            </a:extLst>
          </p:cNvPr>
          <p:cNvSpPr txBox="1">
            <a:spLocks/>
          </p:cNvSpPr>
          <p:nvPr/>
        </p:nvSpPr>
        <p:spPr>
          <a:xfrm>
            <a:off x="2815506" y="5192028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1F7825F8-2807-35A2-9A9F-34A0A83912D4}"/>
              </a:ext>
            </a:extLst>
          </p:cNvPr>
          <p:cNvSpPr txBox="1">
            <a:spLocks/>
          </p:cNvSpPr>
          <p:nvPr/>
        </p:nvSpPr>
        <p:spPr>
          <a:xfrm>
            <a:off x="2861316" y="4409886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1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5D5F2A23-BA99-65BA-30F5-4E69611FA416}"/>
              </a:ext>
            </a:extLst>
          </p:cNvPr>
          <p:cNvSpPr txBox="1">
            <a:spLocks/>
          </p:cNvSpPr>
          <p:nvPr/>
        </p:nvSpPr>
        <p:spPr>
          <a:xfrm>
            <a:off x="3331322" y="8474490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C8929316-F411-2F14-C2D3-407D97DD9846}"/>
              </a:ext>
            </a:extLst>
          </p:cNvPr>
          <p:cNvSpPr txBox="1">
            <a:spLocks/>
          </p:cNvSpPr>
          <p:nvPr/>
        </p:nvSpPr>
        <p:spPr>
          <a:xfrm>
            <a:off x="3329966" y="7801899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2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BB86A8FE-0945-2541-D151-9D65D18C37B6}"/>
              </a:ext>
            </a:extLst>
          </p:cNvPr>
          <p:cNvSpPr txBox="1">
            <a:spLocks/>
          </p:cNvSpPr>
          <p:nvPr/>
        </p:nvSpPr>
        <p:spPr>
          <a:xfrm>
            <a:off x="13434747" y="5001192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47BE3A26-261A-322F-EA8D-CDC755C701CC}"/>
              </a:ext>
            </a:extLst>
          </p:cNvPr>
          <p:cNvSpPr txBox="1">
            <a:spLocks/>
          </p:cNvSpPr>
          <p:nvPr/>
        </p:nvSpPr>
        <p:spPr>
          <a:xfrm>
            <a:off x="13268742" y="4314401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3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66C4833F-733E-E494-D19F-ED683A30271C}"/>
              </a:ext>
            </a:extLst>
          </p:cNvPr>
          <p:cNvSpPr txBox="1">
            <a:spLocks/>
          </p:cNvSpPr>
          <p:nvPr/>
        </p:nvSpPr>
        <p:spPr>
          <a:xfrm>
            <a:off x="13573634" y="7669749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6" name="object 2">
            <a:extLst>
              <a:ext uri="{FF2B5EF4-FFF2-40B4-BE49-F238E27FC236}">
                <a16:creationId xmlns:a16="http://schemas.microsoft.com/office/drawing/2014/main" id="{38330251-E9BB-66EE-41DC-F9C5E0D90EC9}"/>
              </a:ext>
            </a:extLst>
          </p:cNvPr>
          <p:cNvSpPr txBox="1">
            <a:spLocks/>
          </p:cNvSpPr>
          <p:nvPr/>
        </p:nvSpPr>
        <p:spPr>
          <a:xfrm>
            <a:off x="13496446" y="6982958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4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8C1C3C5A-73B2-BE55-D40E-A806A5904EE8}"/>
              </a:ext>
            </a:extLst>
          </p:cNvPr>
          <p:cNvSpPr txBox="1">
            <a:spLocks/>
          </p:cNvSpPr>
          <p:nvPr/>
        </p:nvSpPr>
        <p:spPr>
          <a:xfrm>
            <a:off x="7240177" y="7977190"/>
            <a:ext cx="2022356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75471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038448B-5C34-4324-B367-008B48E46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86207"/>
            <a:ext cx="14000005" cy="235409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4B1671-BF48-D4CD-CDC0-0E5BFA76D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pic>
        <p:nvPicPr>
          <p:cNvPr id="4" name="Picture 3" descr="A silhouette of a child&#10;&#10;AI-generated content may be incorrect.">
            <a:extLst>
              <a:ext uri="{FF2B5EF4-FFF2-40B4-BE49-F238E27FC236}">
                <a16:creationId xmlns:a16="http://schemas.microsoft.com/office/drawing/2014/main" id="{B85E69AF-553D-62BC-FD4D-970322669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071" y="7779621"/>
            <a:ext cx="1757203" cy="3691602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CCD3A6C1-F4EE-92B6-5ADE-836D0B915427}"/>
              </a:ext>
            </a:extLst>
          </p:cNvPr>
          <p:cNvSpPr txBox="1">
            <a:spLocks/>
          </p:cNvSpPr>
          <p:nvPr/>
        </p:nvSpPr>
        <p:spPr>
          <a:xfrm>
            <a:off x="1926461" y="3529729"/>
            <a:ext cx="15965692" cy="23365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ipsuLorem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latin typeface="Founders Grotesk Light" panose="020B0303030202060203" pitchFamily="34" charset="77"/>
            </a:endParaRPr>
          </a:p>
        </p:txBody>
      </p:sp>
      <p:pic>
        <p:nvPicPr>
          <p:cNvPr id="11" name="Picture 10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2F3973B0-0404-9886-5A8F-CF8B0DC17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19" y="5746320"/>
            <a:ext cx="788646" cy="767892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0C042FC2-965B-BCD1-563B-793BC30250E4}"/>
              </a:ext>
            </a:extLst>
          </p:cNvPr>
          <p:cNvSpPr txBox="1">
            <a:spLocks/>
          </p:cNvSpPr>
          <p:nvPr/>
        </p:nvSpPr>
        <p:spPr>
          <a:xfrm>
            <a:off x="3304007" y="5820810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1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15" name="Picture 14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D5F635DD-22AC-C39A-F34D-16B689A152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19" y="6988966"/>
            <a:ext cx="788646" cy="767892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71791E43-2F65-5745-441D-2F7C9B3F71EA}"/>
              </a:ext>
            </a:extLst>
          </p:cNvPr>
          <p:cNvSpPr txBox="1">
            <a:spLocks/>
          </p:cNvSpPr>
          <p:nvPr/>
        </p:nvSpPr>
        <p:spPr>
          <a:xfrm>
            <a:off x="3304007" y="7063456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2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2" name="Picture 21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399190F5-F7DC-1C9C-2BBD-A87DE1AC5B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19" y="8255057"/>
            <a:ext cx="788646" cy="767892"/>
          </a:xfrm>
          <a:prstGeom prst="rect">
            <a:avLst/>
          </a:prstGeom>
        </p:spPr>
      </p:pic>
      <p:sp>
        <p:nvSpPr>
          <p:cNvPr id="24" name="object 2">
            <a:extLst>
              <a:ext uri="{FF2B5EF4-FFF2-40B4-BE49-F238E27FC236}">
                <a16:creationId xmlns:a16="http://schemas.microsoft.com/office/drawing/2014/main" id="{79C78CFA-A52F-2CF1-EE5E-B9566F2DE2ED}"/>
              </a:ext>
            </a:extLst>
          </p:cNvPr>
          <p:cNvSpPr txBox="1">
            <a:spLocks/>
          </p:cNvSpPr>
          <p:nvPr/>
        </p:nvSpPr>
        <p:spPr>
          <a:xfrm>
            <a:off x="3304007" y="8329547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Title 3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9423961A-418B-2699-0AF6-726AF73E3A91}"/>
              </a:ext>
            </a:extLst>
          </p:cNvPr>
          <p:cNvSpPr txBox="1">
            <a:spLocks/>
          </p:cNvSpPr>
          <p:nvPr/>
        </p:nvSpPr>
        <p:spPr>
          <a:xfrm>
            <a:off x="5794068" y="5846744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804C86A0-7950-83F7-217B-B7F58EBDAC0C}"/>
              </a:ext>
            </a:extLst>
          </p:cNvPr>
          <p:cNvSpPr txBox="1">
            <a:spLocks/>
          </p:cNvSpPr>
          <p:nvPr/>
        </p:nvSpPr>
        <p:spPr>
          <a:xfrm>
            <a:off x="5794068" y="7089390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2978E600-E331-D936-BD6F-EE242FB7D231}"/>
              </a:ext>
            </a:extLst>
          </p:cNvPr>
          <p:cNvSpPr txBox="1">
            <a:spLocks/>
          </p:cNvSpPr>
          <p:nvPr/>
        </p:nvSpPr>
        <p:spPr>
          <a:xfrm>
            <a:off x="5794068" y="8355483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41" name="Picture 40" descr="A grey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CB58B9B-A65C-B904-5C89-CB8548FF34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328" y="4932546"/>
            <a:ext cx="5944489" cy="4489544"/>
          </a:xfrm>
          <a:prstGeom prst="rect">
            <a:avLst/>
          </a:prstGeom>
        </p:spPr>
      </p:pic>
      <p:sp>
        <p:nvSpPr>
          <p:cNvPr id="48" name="object 2">
            <a:extLst>
              <a:ext uri="{FF2B5EF4-FFF2-40B4-BE49-F238E27FC236}">
                <a16:creationId xmlns:a16="http://schemas.microsoft.com/office/drawing/2014/main" id="{0988AD54-D363-8C50-2949-0F0BA2B49365}"/>
              </a:ext>
            </a:extLst>
          </p:cNvPr>
          <p:cNvSpPr txBox="1">
            <a:spLocks/>
          </p:cNvSpPr>
          <p:nvPr/>
        </p:nvSpPr>
        <p:spPr>
          <a:xfrm>
            <a:off x="10956192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B8CBF3C1-B070-B0C6-23A0-A142AF102FDF}"/>
              </a:ext>
            </a:extLst>
          </p:cNvPr>
          <p:cNvSpPr txBox="1">
            <a:spLocks/>
          </p:cNvSpPr>
          <p:nvPr/>
        </p:nvSpPr>
        <p:spPr>
          <a:xfrm>
            <a:off x="12081608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1" name="object 2">
            <a:extLst>
              <a:ext uri="{FF2B5EF4-FFF2-40B4-BE49-F238E27FC236}">
                <a16:creationId xmlns:a16="http://schemas.microsoft.com/office/drawing/2014/main" id="{B2374334-57A8-CB4C-DC4C-67B7ABEF8FA6}"/>
              </a:ext>
            </a:extLst>
          </p:cNvPr>
          <p:cNvSpPr txBox="1">
            <a:spLocks/>
          </p:cNvSpPr>
          <p:nvPr/>
        </p:nvSpPr>
        <p:spPr>
          <a:xfrm>
            <a:off x="13300808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A37BE528-CC9F-FCEC-97A2-211CB2C47B73}"/>
              </a:ext>
            </a:extLst>
          </p:cNvPr>
          <p:cNvSpPr txBox="1">
            <a:spLocks/>
          </p:cNvSpPr>
          <p:nvPr/>
        </p:nvSpPr>
        <p:spPr>
          <a:xfrm>
            <a:off x="14777915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2D0DEB4B-E986-9373-41C9-1DB19529EB9C}"/>
              </a:ext>
            </a:extLst>
          </p:cNvPr>
          <p:cNvSpPr txBox="1">
            <a:spLocks/>
          </p:cNvSpPr>
          <p:nvPr/>
        </p:nvSpPr>
        <p:spPr>
          <a:xfrm>
            <a:off x="9865170" y="8860102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63586090-A974-B5B2-7681-58B7EBFE2391}"/>
              </a:ext>
            </a:extLst>
          </p:cNvPr>
          <p:cNvSpPr txBox="1">
            <a:spLocks/>
          </p:cNvSpPr>
          <p:nvPr/>
        </p:nvSpPr>
        <p:spPr>
          <a:xfrm>
            <a:off x="9865170" y="8133271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113B2E6F-8E65-95BA-83C6-5A6065FE32CB}"/>
              </a:ext>
            </a:extLst>
          </p:cNvPr>
          <p:cNvSpPr txBox="1">
            <a:spLocks/>
          </p:cNvSpPr>
          <p:nvPr/>
        </p:nvSpPr>
        <p:spPr>
          <a:xfrm>
            <a:off x="9865170" y="7359548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07A14139-20F8-2EF4-1689-DC5761B03C63}"/>
              </a:ext>
            </a:extLst>
          </p:cNvPr>
          <p:cNvSpPr txBox="1">
            <a:spLocks/>
          </p:cNvSpPr>
          <p:nvPr/>
        </p:nvSpPr>
        <p:spPr>
          <a:xfrm>
            <a:off x="9865170" y="6585825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C7B2BDBF-3ABA-7F1B-AD9A-623DEE9D99ED}"/>
              </a:ext>
            </a:extLst>
          </p:cNvPr>
          <p:cNvSpPr txBox="1">
            <a:spLocks/>
          </p:cNvSpPr>
          <p:nvPr/>
        </p:nvSpPr>
        <p:spPr>
          <a:xfrm>
            <a:off x="9865170" y="5999671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09F12C28-AE16-5E46-4A1F-9E788DA2EAFE}"/>
              </a:ext>
            </a:extLst>
          </p:cNvPr>
          <p:cNvSpPr txBox="1">
            <a:spLocks/>
          </p:cNvSpPr>
          <p:nvPr/>
        </p:nvSpPr>
        <p:spPr>
          <a:xfrm>
            <a:off x="9865170" y="5366625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7DD4DCEF-E456-E820-10D6-59F9D9E6CB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31852" y="7258028"/>
            <a:ext cx="1098086" cy="194415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45010C75-A095-D919-6AD4-D5964FCAAB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203779" y="5084762"/>
            <a:ext cx="1217366" cy="410861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55716C9A-FFA5-3ED8-9168-DD0F0BED4B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75251" y="7151918"/>
            <a:ext cx="1211447" cy="2144857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495C6205-EF3C-30F6-29AE-39C9AA34B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09492" y="6052269"/>
            <a:ext cx="1211447" cy="3301785"/>
          </a:xfrm>
          <a:prstGeom prst="rect">
            <a:avLst/>
          </a:prstGeom>
        </p:spPr>
      </p:pic>
      <p:pic>
        <p:nvPicPr>
          <p:cNvPr id="43" name="Picture 42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F226B397-35C6-C1A5-65A7-7378CD1603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223" y="7233680"/>
            <a:ext cx="990600" cy="1981200"/>
          </a:xfrm>
          <a:prstGeom prst="rect">
            <a:avLst/>
          </a:prstGeom>
        </p:spPr>
      </p:pic>
      <p:pic>
        <p:nvPicPr>
          <p:cNvPr id="45" name="Picture 44" descr="A pink star on a black background&#10;&#10;AI-generated content may be incorrect.">
            <a:extLst>
              <a:ext uri="{FF2B5EF4-FFF2-40B4-BE49-F238E27FC236}">
                <a16:creationId xmlns:a16="http://schemas.microsoft.com/office/drawing/2014/main" id="{945DB080-3D08-4B9D-74D6-C3F586FCA2F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161" y="4840442"/>
            <a:ext cx="975055" cy="923736"/>
          </a:xfrm>
          <a:prstGeom prst="rect">
            <a:avLst/>
          </a:prstGeom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3A75F9B-7745-DF59-D26B-8B74F4A5692E}"/>
              </a:ext>
            </a:extLst>
          </p:cNvPr>
          <p:cNvCxnSpPr>
            <a:cxnSpLocks/>
          </p:cNvCxnSpPr>
          <p:nvPr/>
        </p:nvCxnSpPr>
        <p:spPr>
          <a:xfrm flipV="1">
            <a:off x="10348863" y="6802297"/>
            <a:ext cx="879491" cy="824748"/>
          </a:xfrm>
          <a:prstGeom prst="line">
            <a:avLst/>
          </a:prstGeom>
          <a:ln w="28575">
            <a:solidFill>
              <a:srgbClr val="AC66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75D6199B-1DB2-E9EE-A46A-54CF727D2D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436" y="6385722"/>
            <a:ext cx="786864" cy="833150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447F3B9-D96F-3D4A-7202-017B83FEE089}"/>
              </a:ext>
            </a:extLst>
          </p:cNvPr>
          <p:cNvCxnSpPr>
            <a:cxnSpLocks/>
          </p:cNvCxnSpPr>
          <p:nvPr/>
        </p:nvCxnSpPr>
        <p:spPr>
          <a:xfrm flipH="1" flipV="1">
            <a:off x="11256389" y="6817340"/>
            <a:ext cx="1236068" cy="1184459"/>
          </a:xfrm>
          <a:prstGeom prst="line">
            <a:avLst/>
          </a:prstGeom>
          <a:ln w="28575">
            <a:solidFill>
              <a:srgbClr val="AC66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870D3DF-EC0E-D6CC-F6E0-71D6BC847B50}"/>
              </a:ext>
            </a:extLst>
          </p:cNvPr>
          <p:cNvCxnSpPr>
            <a:cxnSpLocks/>
          </p:cNvCxnSpPr>
          <p:nvPr/>
        </p:nvCxnSpPr>
        <p:spPr>
          <a:xfrm flipV="1">
            <a:off x="12492456" y="5418143"/>
            <a:ext cx="1295442" cy="2583656"/>
          </a:xfrm>
          <a:prstGeom prst="line">
            <a:avLst/>
          </a:prstGeom>
          <a:ln w="28575">
            <a:solidFill>
              <a:srgbClr val="AC66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29E108D-9E35-7E8F-7F2A-0CB25013FF31}"/>
              </a:ext>
            </a:extLst>
          </p:cNvPr>
          <p:cNvCxnSpPr>
            <a:cxnSpLocks/>
          </p:cNvCxnSpPr>
          <p:nvPr/>
        </p:nvCxnSpPr>
        <p:spPr>
          <a:xfrm flipH="1" flipV="1">
            <a:off x="13800477" y="5527887"/>
            <a:ext cx="1345238" cy="2353990"/>
          </a:xfrm>
          <a:prstGeom prst="line">
            <a:avLst/>
          </a:prstGeom>
          <a:ln w="28575">
            <a:solidFill>
              <a:srgbClr val="AC669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FD4107C1-2D79-A904-D7F5-47BB768F31A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390" y="7413953"/>
            <a:ext cx="786864" cy="833150"/>
          </a:xfrm>
          <a:prstGeom prst="rect">
            <a:avLst/>
          </a:prstGeom>
        </p:spPr>
      </p:pic>
      <p:pic>
        <p:nvPicPr>
          <p:cNvPr id="66" name="Picture 65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BEF42197-F852-6736-6E6C-2FC72141DD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813" y="7568775"/>
            <a:ext cx="78686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37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1C8530AA-2265-18F1-C9AE-1DAF820E92F4}"/>
              </a:ext>
            </a:extLst>
          </p:cNvPr>
          <p:cNvSpPr/>
          <p:nvPr/>
        </p:nvSpPr>
        <p:spPr>
          <a:xfrm>
            <a:off x="13875520" y="3783134"/>
            <a:ext cx="3600963" cy="36009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1" name="Picture 40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5424AF53-B83D-A6AA-7893-71AB81800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765" y="3643280"/>
            <a:ext cx="1866687" cy="3575496"/>
          </a:xfrm>
          <a:prstGeom prst="rect">
            <a:avLst/>
          </a:prstGeom>
        </p:spPr>
      </p:pic>
      <p:pic>
        <p:nvPicPr>
          <p:cNvPr id="42" name="Picture 4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708EA4A-6909-0E66-2F1D-92C33024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061" y="4367017"/>
            <a:ext cx="2433195" cy="2433195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2786A2F4-4374-5CFB-0502-F2B924990F74}"/>
              </a:ext>
            </a:extLst>
          </p:cNvPr>
          <p:cNvSpPr/>
          <p:nvPr/>
        </p:nvSpPr>
        <p:spPr>
          <a:xfrm>
            <a:off x="9795889" y="3783134"/>
            <a:ext cx="3600963" cy="360096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8" name="Picture 37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84AFA98B-CB25-FD5F-D24D-906F70F7B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134" y="3643280"/>
            <a:ext cx="1866687" cy="3575496"/>
          </a:xfrm>
          <a:prstGeom prst="rect">
            <a:avLst/>
          </a:prstGeom>
        </p:spPr>
      </p:pic>
      <p:pic>
        <p:nvPicPr>
          <p:cNvPr id="39" name="Picture 3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9B600A95-50B5-E6E8-25F3-643F24BAB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430" y="4367017"/>
            <a:ext cx="2433195" cy="2433195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4965943C-7E12-FE67-AB5E-C069AF65B08E}"/>
              </a:ext>
            </a:extLst>
          </p:cNvPr>
          <p:cNvSpPr/>
          <p:nvPr/>
        </p:nvSpPr>
        <p:spPr>
          <a:xfrm>
            <a:off x="5528689" y="3783134"/>
            <a:ext cx="3600963" cy="360096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B8067B4-BFB7-DCAD-0944-48B201BC5FA5}"/>
              </a:ext>
            </a:extLst>
          </p:cNvPr>
          <p:cNvSpPr/>
          <p:nvPr/>
        </p:nvSpPr>
        <p:spPr>
          <a:xfrm>
            <a:off x="1425612" y="3783134"/>
            <a:ext cx="3600963" cy="360096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4" name="Picture 33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11031A22-021B-BE65-D9D2-C73ED36B6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857" y="3643280"/>
            <a:ext cx="1866687" cy="3575496"/>
          </a:xfrm>
          <a:prstGeom prst="rect">
            <a:avLst/>
          </a:prstGeom>
        </p:spPr>
      </p:pic>
      <p:pic>
        <p:nvPicPr>
          <p:cNvPr id="33" name="Picture 32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95CD41D-F922-BE7B-890C-E66840597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045" y="4367017"/>
            <a:ext cx="2433195" cy="2433195"/>
          </a:xfrm>
          <a:prstGeom prst="rect">
            <a:avLst/>
          </a:prstGeom>
        </p:spPr>
      </p:pic>
      <p:pic>
        <p:nvPicPr>
          <p:cNvPr id="35" name="Picture 34" descr="A silhouette of a child reaching for a star&#10;&#10;AI-generated content may be incorrect.">
            <a:extLst>
              <a:ext uri="{FF2B5EF4-FFF2-40B4-BE49-F238E27FC236}">
                <a16:creationId xmlns:a16="http://schemas.microsoft.com/office/drawing/2014/main" id="{F409A438-DA88-11F7-8E00-AD2975D62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934" y="3643280"/>
            <a:ext cx="1866687" cy="3575496"/>
          </a:xfrm>
          <a:prstGeom prst="rect">
            <a:avLst/>
          </a:prstGeom>
        </p:spPr>
      </p:pic>
      <p:pic>
        <p:nvPicPr>
          <p:cNvPr id="36" name="Picture 3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2D1F5195-9FA9-7486-4CD3-860B963BF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22" y="4367017"/>
            <a:ext cx="2433195" cy="2433195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10C0AC9B-1D99-44D7-FA9A-C82A51DA29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0343" y="8164842"/>
            <a:ext cx="6879636" cy="2473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A232A9-F973-50BC-B566-737769179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9523" y="9291315"/>
            <a:ext cx="3370803" cy="2031996"/>
          </a:xfrm>
          <a:prstGeom prst="rect">
            <a:avLst/>
          </a:prstGeom>
        </p:spPr>
      </p:pic>
      <p:pic>
        <p:nvPicPr>
          <p:cNvPr id="6" name="Picture 5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29686375-6608-1330-7B88-E519BF73C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61" y="7526215"/>
            <a:ext cx="4175147" cy="1577257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F41544-5FEC-C285-D9FE-1EA14ABC2F9A}"/>
              </a:ext>
            </a:extLst>
          </p:cNvPr>
          <p:cNvSpPr txBox="1">
            <a:spLocks/>
          </p:cNvSpPr>
          <p:nvPr/>
        </p:nvSpPr>
        <p:spPr>
          <a:xfrm>
            <a:off x="1441967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9" name="Picture 8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7120A009-377E-E31F-1F8B-0EEEB77A9C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D1F2DEC4-AFC5-226B-FB1B-66F000C8037A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23A1A9A-0E72-5EE8-A3CC-6EFC9941C904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pic>
        <p:nvPicPr>
          <p:cNvPr id="18" name="Picture 17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F0DA47B7-6C39-C5B2-38A0-1938817B2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761" y="7526215"/>
            <a:ext cx="4175147" cy="1577257"/>
          </a:xfrm>
          <a:prstGeom prst="rect">
            <a:avLst/>
          </a:prstGeom>
        </p:spPr>
      </p:pic>
      <p:sp>
        <p:nvSpPr>
          <p:cNvPr id="19" name="object 2">
            <a:extLst>
              <a:ext uri="{FF2B5EF4-FFF2-40B4-BE49-F238E27FC236}">
                <a16:creationId xmlns:a16="http://schemas.microsoft.com/office/drawing/2014/main" id="{9EC721DC-5C40-175D-4A79-17B4B7C08DEE}"/>
              </a:ext>
            </a:extLst>
          </p:cNvPr>
          <p:cNvSpPr txBox="1">
            <a:spLocks/>
          </p:cNvSpPr>
          <p:nvPr/>
        </p:nvSpPr>
        <p:spPr>
          <a:xfrm>
            <a:off x="5709167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1" name="Picture 20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56AB9DB1-EC64-4710-80DB-423F89158C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843" y="7526215"/>
            <a:ext cx="4175147" cy="1577257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47EDC1A5-45F7-B061-19A2-6E95571E6D06}"/>
              </a:ext>
            </a:extLst>
          </p:cNvPr>
          <p:cNvSpPr txBox="1">
            <a:spLocks/>
          </p:cNvSpPr>
          <p:nvPr/>
        </p:nvSpPr>
        <p:spPr>
          <a:xfrm>
            <a:off x="9920249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3" name="Picture 22" descr="A black rectangle with pink lines&#10;&#10;AI-generated content may be incorrect.">
            <a:extLst>
              <a:ext uri="{FF2B5EF4-FFF2-40B4-BE49-F238E27FC236}">
                <a16:creationId xmlns:a16="http://schemas.microsoft.com/office/drawing/2014/main" id="{58D6DEE0-0546-02B7-7BCC-68F594152B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990" y="7526215"/>
            <a:ext cx="4175147" cy="1577257"/>
          </a:xfrm>
          <a:prstGeom prst="rect">
            <a:avLst/>
          </a:prstGeom>
        </p:spPr>
      </p:pic>
      <p:sp>
        <p:nvSpPr>
          <p:cNvPr id="24" name="object 2">
            <a:extLst>
              <a:ext uri="{FF2B5EF4-FFF2-40B4-BE49-F238E27FC236}">
                <a16:creationId xmlns:a16="http://schemas.microsoft.com/office/drawing/2014/main" id="{2C0032BF-2CAE-2AC6-18B6-8EF39D83B26F}"/>
              </a:ext>
            </a:extLst>
          </p:cNvPr>
          <p:cNvSpPr txBox="1">
            <a:spLocks/>
          </p:cNvSpPr>
          <p:nvPr/>
        </p:nvSpPr>
        <p:spPr>
          <a:xfrm>
            <a:off x="14095396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092CCDE3-C52A-73F1-DD4E-144AA456A8FC}"/>
              </a:ext>
            </a:extLst>
          </p:cNvPr>
          <p:cNvSpPr txBox="1">
            <a:spLocks/>
          </p:cNvSpPr>
          <p:nvPr/>
        </p:nvSpPr>
        <p:spPr>
          <a:xfrm>
            <a:off x="2399286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10%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996D2430-1C6A-CC4C-2907-F12B2E136808}"/>
              </a:ext>
            </a:extLst>
          </p:cNvPr>
          <p:cNvSpPr txBox="1">
            <a:spLocks/>
          </p:cNvSpPr>
          <p:nvPr/>
        </p:nvSpPr>
        <p:spPr>
          <a:xfrm>
            <a:off x="6643040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25%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B1700381-C267-B64D-F35C-A7FE2112C6C6}"/>
              </a:ext>
            </a:extLst>
          </p:cNvPr>
          <p:cNvSpPr txBox="1">
            <a:spLocks/>
          </p:cNvSpPr>
          <p:nvPr/>
        </p:nvSpPr>
        <p:spPr>
          <a:xfrm>
            <a:off x="10652332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75%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1FE6E520-E1AC-7034-A461-39F47E7BD671}"/>
              </a:ext>
            </a:extLst>
          </p:cNvPr>
          <p:cNvSpPr txBox="1">
            <a:spLocks/>
          </p:cNvSpPr>
          <p:nvPr/>
        </p:nvSpPr>
        <p:spPr>
          <a:xfrm>
            <a:off x="14849194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90%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2664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a baby looking at a tablet&#10;&#10;AI-generated content may be incorrect.">
            <a:extLst>
              <a:ext uri="{FF2B5EF4-FFF2-40B4-BE49-F238E27FC236}">
                <a16:creationId xmlns:a16="http://schemas.microsoft.com/office/drawing/2014/main" id="{9A34B273-665F-329D-CF12-F1678EEB9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0127559" cy="11309350"/>
          </a:xfrm>
          <a:prstGeom prst="rect">
            <a:avLst/>
          </a:prstGeom>
        </p:spPr>
      </p:pic>
      <p:pic>
        <p:nvPicPr>
          <p:cNvPr id="4" name="Picture 3" descr="A silhouette of a child&#10;&#10;AI-generated content may be incorrect.">
            <a:extLst>
              <a:ext uri="{FF2B5EF4-FFF2-40B4-BE49-F238E27FC236}">
                <a16:creationId xmlns:a16="http://schemas.microsoft.com/office/drawing/2014/main" id="{EA5D2CCF-0AD3-F8CE-0C76-D4742BC6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4340" y="5454672"/>
            <a:ext cx="3010412" cy="6324393"/>
          </a:xfrm>
          <a:prstGeom prst="rect">
            <a:avLst/>
          </a:prstGeom>
        </p:spPr>
      </p:pic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991B775-F1EF-2598-60B8-9B97AD815C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A2E334BB-5056-F390-943D-6E1E61F428D1}"/>
              </a:ext>
            </a:extLst>
          </p:cNvPr>
          <p:cNvSpPr txBox="1">
            <a:spLocks/>
          </p:cNvSpPr>
          <p:nvPr/>
        </p:nvSpPr>
        <p:spPr>
          <a:xfrm>
            <a:off x="1449718" y="4378242"/>
            <a:ext cx="6393021" cy="479810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55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Thank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5540B46-BD15-34F5-5D18-6D02A559C63A}"/>
              </a:ext>
            </a:extLst>
          </p:cNvPr>
          <p:cNvSpPr txBox="1">
            <a:spLocks/>
          </p:cNvSpPr>
          <p:nvPr/>
        </p:nvSpPr>
        <p:spPr>
          <a:xfrm>
            <a:off x="1555224" y="5454672"/>
            <a:ext cx="6393021" cy="479810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5500" b="1" dirty="0">
                <a:solidFill>
                  <a:srgbClr val="AC6691"/>
                </a:solidFill>
                <a:latin typeface="Founders Grotesk Semibold" panose="020B0503030202060203" pitchFamily="34" charset="77"/>
              </a:rPr>
              <a:t>you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161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99EFC9-B0D9-1481-2FEB-587CFBFBB235}"/>
              </a:ext>
            </a:extLst>
          </p:cNvPr>
          <p:cNvSpPr txBox="1"/>
          <p:nvPr/>
        </p:nvSpPr>
        <p:spPr>
          <a:xfrm>
            <a:off x="1326776" y="496644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R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033927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5460" y="796"/>
            <a:ext cx="17118640" cy="113085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3012817" y="-7516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5A393D-216F-BE96-79DD-8702F77B4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319302">
            <a:off x="2806644" y="1486640"/>
            <a:ext cx="9373575" cy="6348241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C873CC9A-8ACD-1CF7-94B0-C98800DE7ADA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12109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latin typeface="Founders Grotesk Medium" panose="020B0603030202060203" pitchFamily="34" charset="0"/>
                <a:cs typeface="Founders Grotesk Light"/>
              </a:rPr>
              <a:t>Subtitle</a:t>
            </a:r>
            <a:endParaRPr lang="en-US" sz="4400" b="1" dirty="0">
              <a:latin typeface="Founders Grotesk Medium" panose="020B0603030202060203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9017807-47B5-96A9-E595-E6B62AE42C75}"/>
              </a:ext>
            </a:extLst>
          </p:cNvPr>
          <p:cNvSpPr txBox="1"/>
          <p:nvPr/>
        </p:nvSpPr>
        <p:spPr>
          <a:xfrm>
            <a:off x="1482457" y="9762611"/>
            <a:ext cx="25076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1A4893"/>
                </a:solidFill>
                <a:latin typeface="Founders Grotesk Light" panose="020B0303030202060203" pitchFamily="34" charset="77"/>
                <a:ea typeface="+mj-ea"/>
              </a:rPr>
              <a:t>June  2025</a:t>
            </a:r>
          </a:p>
        </p:txBody>
      </p:sp>
    </p:spTree>
    <p:extLst>
      <p:ext uri="{BB962C8B-B14F-4D97-AF65-F5344CB8AC3E}">
        <p14:creationId xmlns:p14="http://schemas.microsoft.com/office/powerpoint/2010/main" val="1796674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erson holding a baby&#10;&#10;AI-generated content may be incorrect.">
            <a:extLst>
              <a:ext uri="{FF2B5EF4-FFF2-40B4-BE49-F238E27FC236}">
                <a16:creationId xmlns:a16="http://schemas.microsoft.com/office/drawing/2014/main" id="{E3E17E77-EBCD-6A10-CDC6-4A32CBA3D9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727"/>
          <a:stretch/>
        </p:blipFill>
        <p:spPr>
          <a:xfrm flipH="1">
            <a:off x="-555172" y="-7516"/>
            <a:ext cx="20659271" cy="1131686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097FE23-51FC-E840-149F-3F992BD8425D}"/>
              </a:ext>
            </a:extLst>
          </p:cNvPr>
          <p:cNvSpPr/>
          <p:nvPr/>
        </p:nvSpPr>
        <p:spPr>
          <a:xfrm flipH="1">
            <a:off x="3012817" y="-7516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6531851-EC13-3E73-714D-CD5DFF5D1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319302">
            <a:off x="2717255" y="1833140"/>
            <a:ext cx="9373575" cy="6348241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1F2AB7B4-5502-6B1F-C967-C799B0B4E7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8" y="7779621"/>
            <a:ext cx="7951031" cy="285879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34" name="object 2">
            <a:extLst>
              <a:ext uri="{FF2B5EF4-FFF2-40B4-BE49-F238E27FC236}">
                <a16:creationId xmlns:a16="http://schemas.microsoft.com/office/drawing/2014/main" id="{D8F030AA-D6A6-FFCD-A80B-7C4E7A258620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25895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dirty="0"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0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0C0E8967-1406-32CE-1B0E-AAB1147E30A7}"/>
              </a:ext>
            </a:extLst>
          </p:cNvPr>
          <p:cNvSpPr txBox="1"/>
          <p:nvPr/>
        </p:nvSpPr>
        <p:spPr>
          <a:xfrm>
            <a:off x="1482457" y="9762611"/>
            <a:ext cx="25076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4000" dirty="0">
                <a:solidFill>
                  <a:srgbClr val="1A4893"/>
                </a:solidFill>
                <a:latin typeface="Founders Grotesk Light" panose="020B0303030202060203" pitchFamily="34" charset="77"/>
                <a:ea typeface="+mj-ea"/>
              </a:rPr>
              <a:t>June  2025</a:t>
            </a:r>
          </a:p>
        </p:txBody>
      </p:sp>
    </p:spTree>
    <p:extLst>
      <p:ext uri="{BB962C8B-B14F-4D97-AF65-F5344CB8AC3E}">
        <p14:creationId xmlns:p14="http://schemas.microsoft.com/office/powerpoint/2010/main" val="2214860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baby&#10;&#10;AI-generated content may be incorrect.">
            <a:extLst>
              <a:ext uri="{FF2B5EF4-FFF2-40B4-BE49-F238E27FC236}">
                <a16:creationId xmlns:a16="http://schemas.microsoft.com/office/drawing/2014/main" id="{AEE85B91-0686-9D1B-61C8-F669561FB2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8727"/>
          <a:stretch/>
        </p:blipFill>
        <p:spPr>
          <a:xfrm>
            <a:off x="0" y="0"/>
            <a:ext cx="20920903" cy="113168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E51F4E-2152-B272-53F1-E2EBF667D6DC}"/>
              </a:ext>
            </a:extLst>
          </p:cNvPr>
          <p:cNvSpPr/>
          <p:nvPr/>
        </p:nvSpPr>
        <p:spPr>
          <a:xfrm>
            <a:off x="9213850" y="0"/>
            <a:ext cx="10890250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89B0C7-E479-AD6D-95A1-29EBB496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31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F6C68C-E943-EC88-7F71-85910BC7D4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9852" y="6223036"/>
            <a:ext cx="11238038" cy="4040643"/>
          </a:xfrm>
          <a:prstGeom prst="rect">
            <a:avLst/>
          </a:prstGeom>
        </p:spPr>
      </p:pic>
      <p:sp>
        <p:nvSpPr>
          <p:cNvPr id="23" name="Slide Number Placeholder 61">
            <a:extLst>
              <a:ext uri="{FF2B5EF4-FFF2-40B4-BE49-F238E27FC236}">
                <a16:creationId xmlns:a16="http://schemas.microsoft.com/office/drawing/2014/main" id="{68B13158-9020-26A4-9187-298385C68520}"/>
              </a:ext>
            </a:extLst>
          </p:cNvPr>
          <p:cNvSpPr txBox="1">
            <a:spLocks/>
          </p:cNvSpPr>
          <p:nvPr/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86CB4B4D-7CA3-9044-876B-883B54F8677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1B2FB910-9F30-252A-3BE2-F521F119B68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27F9FB51-0103-BFF6-74E8-96C75E565B64}"/>
              </a:ext>
            </a:extLst>
          </p:cNvPr>
          <p:cNvSpPr txBox="1">
            <a:spLocks/>
          </p:cNvSpPr>
          <p:nvPr/>
        </p:nvSpPr>
        <p:spPr>
          <a:xfrm>
            <a:off x="11418887" y="2439242"/>
            <a:ext cx="6480175" cy="225895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r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r">
              <a:lnSpc>
                <a:spcPts val="8695"/>
              </a:lnSpc>
              <a:spcBef>
                <a:spcPts val="115"/>
              </a:spcBef>
            </a:pPr>
            <a:r>
              <a:rPr lang="en-US" sz="6000" dirty="0"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000" dirty="0">
              <a:latin typeface="Founders Grotesk Light" panose="020B0303030202060203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167E379-573E-6F4D-BB1E-D600430F73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2068" y="292326"/>
            <a:ext cx="6340113" cy="42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82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rtini">
      <a:dk1>
        <a:srgbClr val="000000"/>
      </a:dk1>
      <a:lt1>
        <a:srgbClr val="FFFFFF"/>
      </a:lt1>
      <a:dk2>
        <a:srgbClr val="1F497D"/>
      </a:dk2>
      <a:lt2>
        <a:srgbClr val="F4F9F1"/>
      </a:lt2>
      <a:accent1>
        <a:srgbClr val="728BBF"/>
      </a:accent1>
      <a:accent2>
        <a:srgbClr val="F7A701"/>
      </a:accent2>
      <a:accent3>
        <a:srgbClr val="B1628E"/>
      </a:accent3>
      <a:accent4>
        <a:srgbClr val="E8C2C9"/>
      </a:accent4>
      <a:accent5>
        <a:srgbClr val="905EA4"/>
      </a:accent5>
      <a:accent6>
        <a:srgbClr val="EC927C"/>
      </a:accent6>
      <a:hlink>
        <a:srgbClr val="905E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6B5C0859C977478A344E32767BE1F7" ma:contentTypeVersion="14" ma:contentTypeDescription="Create a new document." ma:contentTypeScope="" ma:versionID="bae5e95fe662d9069d4f623f48e7adc7">
  <xsd:schema xmlns:xsd="http://www.w3.org/2001/XMLSchema" xmlns:xs="http://www.w3.org/2001/XMLSchema" xmlns:p="http://schemas.microsoft.com/office/2006/metadata/properties" xmlns:ns2="ebdbffaa-a923-42e8-8b7b-aec13bc5a12d" xmlns:ns3="4c934dac-51d7-4575-894d-10ff277be421" targetNamespace="http://schemas.microsoft.com/office/2006/metadata/properties" ma:root="true" ma:fieldsID="390d219ea249d22d522fdee46542bec0" ns2:_="" ns3:_="">
    <xsd:import namespace="ebdbffaa-a923-42e8-8b7b-aec13bc5a12d"/>
    <xsd:import namespace="4c934dac-51d7-4575-894d-10ff277be4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bffaa-a923-42e8-8b7b-aec13bc5a1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07613a9-4562-4fb5-9dce-6328340619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34dac-51d7-4575-894d-10ff277be42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32b2c5e-9ada-4f55-881b-9b2b234076a4}" ma:internalName="TaxCatchAll" ma:showField="CatchAllData" ma:web="4c934dac-51d7-4575-894d-10ff277be4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dbffaa-a923-42e8-8b7b-aec13bc5a12d">
      <Terms xmlns="http://schemas.microsoft.com/office/infopath/2007/PartnerControls"/>
    </lcf76f155ced4ddcb4097134ff3c332f>
    <TaxCatchAll xmlns="4c934dac-51d7-4575-894d-10ff277be421" xsi:nil="true"/>
  </documentManagement>
</p:properties>
</file>

<file path=customXml/itemProps1.xml><?xml version="1.0" encoding="utf-8"?>
<ds:datastoreItem xmlns:ds="http://schemas.openxmlformats.org/officeDocument/2006/customXml" ds:itemID="{28B5FADA-E559-4EA9-9B41-8C12A5B99C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156053-FDD1-417E-9EC0-E7BB1C216DBD}">
  <ds:schemaRefs>
    <ds:schemaRef ds:uri="4c934dac-51d7-4575-894d-10ff277be421"/>
    <ds:schemaRef ds:uri="ebdbffaa-a923-42e8-8b7b-aec13bc5a1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DD15843-CFF9-425E-9909-3522E29AF41C}">
  <ds:schemaRefs>
    <ds:schemaRef ds:uri="http://purl.org/dc/elements/1.1/"/>
    <ds:schemaRef ds:uri="http://schemas.microsoft.com/office/2006/documentManagement/types"/>
    <ds:schemaRef ds:uri="ebdbffaa-a923-42e8-8b7b-aec13bc5a12d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4c934dac-51d7-4575-894d-10ff277be421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4720ed5e-c545-46eb-99a5-958dd333e9f2}" enabled="0" method="" siteId="{4720ed5e-c545-46eb-99a5-958dd333e9f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1648</TotalTime>
  <Words>1058</Words>
  <Application>Microsoft Office PowerPoint</Application>
  <PresentationFormat>Custom</PresentationFormat>
  <Paragraphs>258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Founders Grotesk Light</vt:lpstr>
      <vt:lpstr>Founders Grotesk Medium</vt:lpstr>
      <vt:lpstr>Founders Grotesk Regular</vt:lpstr>
      <vt:lpstr>Founders Grotesk Semibold</vt:lpstr>
      <vt:lpstr>Office Theme</vt:lpstr>
      <vt:lpstr>PowerPoint Presentation</vt:lpstr>
      <vt:lpstr>PowerPoint Presentation</vt:lpstr>
      <vt:lpstr>Lorem ipsulorem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Brand Idea Visual Guidelines</dc:title>
  <cp:lastModifiedBy>RUFRANCOS Chloe</cp:lastModifiedBy>
  <cp:revision>38</cp:revision>
  <dcterms:created xsi:type="dcterms:W3CDTF">2025-01-21T12:22:17Z</dcterms:created>
  <dcterms:modified xsi:type="dcterms:W3CDTF">2025-07-03T08:25:27Z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2025-01-21T00:00:00Z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0x010100CB6B5C0859C977478A344E32767BE1F7</vt:lpwstr>
  </property>
  <property fmtid="{D5CDD505-2E9C-101B-9397-08002B2CF9AE}" pid="7" name="MediaServiceImageTags">
    <vt:lpwstr/>
  </property>
</Properties>
</file>