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37"/>
  </p:notesMasterIdLst>
  <p:handoutMasterIdLst>
    <p:handoutMasterId r:id="rId38"/>
  </p:handoutMasterIdLst>
  <p:sldIdLst>
    <p:sldId id="362" r:id="rId5"/>
    <p:sldId id="364" r:id="rId6"/>
    <p:sldId id="333" r:id="rId7"/>
    <p:sldId id="347" r:id="rId8"/>
    <p:sldId id="334" r:id="rId9"/>
    <p:sldId id="335" r:id="rId10"/>
    <p:sldId id="342" r:id="rId11"/>
    <p:sldId id="348" r:id="rId12"/>
    <p:sldId id="337" r:id="rId13"/>
    <p:sldId id="338" r:id="rId14"/>
    <p:sldId id="349" r:id="rId15"/>
    <p:sldId id="340" r:id="rId16"/>
    <p:sldId id="341" r:id="rId17"/>
    <p:sldId id="339" r:id="rId18"/>
    <p:sldId id="344" r:id="rId19"/>
    <p:sldId id="350" r:id="rId20"/>
    <p:sldId id="351" r:id="rId21"/>
    <p:sldId id="352" r:id="rId22"/>
    <p:sldId id="354" r:id="rId23"/>
    <p:sldId id="353" r:id="rId24"/>
    <p:sldId id="355" r:id="rId25"/>
    <p:sldId id="363" r:id="rId26"/>
    <p:sldId id="356" r:id="rId27"/>
    <p:sldId id="357" r:id="rId28"/>
    <p:sldId id="358" r:id="rId29"/>
    <p:sldId id="359" r:id="rId30"/>
    <p:sldId id="345" r:id="rId31"/>
    <p:sldId id="361" r:id="rId32"/>
    <p:sldId id="332" r:id="rId33"/>
    <p:sldId id="331" r:id="rId34"/>
    <p:sldId id="365" r:id="rId35"/>
    <p:sldId id="366" r:id="rId36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1402" userDrawn="1">
          <p15:clr>
            <a:srgbClr val="A4A3A4"/>
          </p15:clr>
        </p15:guide>
        <p15:guide id="2" pos="476" userDrawn="1">
          <p15:clr>
            <a:srgbClr val="A4A3A4"/>
          </p15:clr>
        </p15:guide>
        <p15:guide id="3" pos="9216" userDrawn="1">
          <p15:clr>
            <a:srgbClr val="A4A3A4"/>
          </p15:clr>
        </p15:guide>
        <p15:guide id="4" pos="6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AC6F83D-6743-3812-D429-3D606ABD70BE}" name="CAMUA Dixie" initials="DC" userId="S::dixie.camua@danone.com::8136e46f-2f77-4f1b-a70c-d72b05afbc66" providerId="AD"/>
  <p188:author id="{745047A1-1B7E-FF01-B703-31C60AAD5521}" name="MITROVIC Jelena" initials="" userId="S::jelena.mitrovic@danone.com::7116614a-a94e-453e-9ffb-804ceb981b4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4893"/>
    <a:srgbClr val="97D0DB"/>
    <a:srgbClr val="7B8FC4"/>
    <a:srgbClr val="203D88"/>
    <a:srgbClr val="AC6691"/>
    <a:srgbClr val="FFD18B"/>
    <a:srgbClr val="50358C"/>
    <a:srgbClr val="FA6700"/>
    <a:srgbClr val="F8A80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B35137-6F04-4AE4-B115-A3A8047BEDC5}" v="2" dt="2025-07-03T08:20:46.27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37" autoAdjust="0"/>
    <p:restoredTop sz="91222"/>
  </p:normalViewPr>
  <p:slideViewPr>
    <p:cSldViewPr snapToGrid="0">
      <p:cViewPr varScale="1">
        <p:scale>
          <a:sx n="35" d="100"/>
          <a:sy n="35" d="100"/>
        </p:scale>
        <p:origin x="568" y="44"/>
      </p:cViewPr>
      <p:guideLst>
        <p:guide orient="horz" pos="1402"/>
        <p:guide pos="476"/>
        <p:guide pos="9216"/>
        <p:guide pos="6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45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FRANCOS Chloe" userId="79fe8512-d3a7-4626-8309-09f15811e40d" providerId="ADAL" clId="{F8B35137-6F04-4AE4-B115-A3A8047BEDC5}"/>
    <pc:docChg chg="undo custSel addSld modSld sldOrd">
      <pc:chgData name="RUFRANCOS Chloe" userId="79fe8512-d3a7-4626-8309-09f15811e40d" providerId="ADAL" clId="{F8B35137-6F04-4AE4-B115-A3A8047BEDC5}" dt="2025-07-03T08:22:51.539" v="76" actId="14100"/>
      <pc:docMkLst>
        <pc:docMk/>
      </pc:docMkLst>
      <pc:sldChg chg="modSp mod">
        <pc:chgData name="RUFRANCOS Chloe" userId="79fe8512-d3a7-4626-8309-09f15811e40d" providerId="ADAL" clId="{F8B35137-6F04-4AE4-B115-A3A8047BEDC5}" dt="2025-07-03T08:21:23.470" v="63" actId="20577"/>
        <pc:sldMkLst>
          <pc:docMk/>
          <pc:sldMk cId="2214860358" sldId="331"/>
        </pc:sldMkLst>
        <pc:spChg chg="mod">
          <ac:chgData name="RUFRANCOS Chloe" userId="79fe8512-d3a7-4626-8309-09f15811e40d" providerId="ADAL" clId="{F8B35137-6F04-4AE4-B115-A3A8047BEDC5}" dt="2025-07-03T08:21:23.470" v="63" actId="20577"/>
          <ac:spMkLst>
            <pc:docMk/>
            <pc:sldMk cId="2214860358" sldId="331"/>
            <ac:spMk id="34" creationId="{D8F030AA-D6A6-FFCD-A80B-7C4E7A258620}"/>
          </ac:spMkLst>
        </pc:spChg>
      </pc:sldChg>
      <pc:sldChg chg="modSp mod">
        <pc:chgData name="RUFRANCOS Chloe" userId="79fe8512-d3a7-4626-8309-09f15811e40d" providerId="ADAL" clId="{F8B35137-6F04-4AE4-B115-A3A8047BEDC5}" dt="2025-07-03T08:21:19.214" v="61" actId="20577"/>
        <pc:sldMkLst>
          <pc:docMk/>
          <pc:sldMk cId="1796674867" sldId="332"/>
        </pc:sldMkLst>
        <pc:spChg chg="mod">
          <ac:chgData name="RUFRANCOS Chloe" userId="79fe8512-d3a7-4626-8309-09f15811e40d" providerId="ADAL" clId="{F8B35137-6F04-4AE4-B115-A3A8047BEDC5}" dt="2025-07-03T08:21:19.214" v="61" actId="20577"/>
          <ac:spMkLst>
            <pc:docMk/>
            <pc:sldMk cId="1796674867" sldId="332"/>
            <ac:spMk id="2" creationId="{C873CC9A-8ACD-1CF7-94B0-C98800DE7ADA}"/>
          </ac:spMkLst>
        </pc:spChg>
      </pc:sldChg>
      <pc:sldChg chg="modSp mod">
        <pc:chgData name="RUFRANCOS Chloe" userId="79fe8512-d3a7-4626-8309-09f15811e40d" providerId="ADAL" clId="{F8B35137-6F04-4AE4-B115-A3A8047BEDC5}" dt="2025-07-03T08:22:51.539" v="76" actId="14100"/>
        <pc:sldMkLst>
          <pc:docMk/>
          <pc:sldMk cId="1280841723" sldId="333"/>
        </pc:sldMkLst>
        <pc:spChg chg="mod">
          <ac:chgData name="RUFRANCOS Chloe" userId="79fe8512-d3a7-4626-8309-09f15811e40d" providerId="ADAL" clId="{F8B35137-6F04-4AE4-B115-A3A8047BEDC5}" dt="2025-07-03T08:22:47.849" v="75" actId="1076"/>
          <ac:spMkLst>
            <pc:docMk/>
            <pc:sldMk cId="1280841723" sldId="333"/>
            <ac:spMk id="4" creationId="{547982FD-7A43-9192-A6C6-120B826AF97B}"/>
          </ac:spMkLst>
        </pc:spChg>
        <pc:spChg chg="mod">
          <ac:chgData name="RUFRANCOS Chloe" userId="79fe8512-d3a7-4626-8309-09f15811e40d" providerId="ADAL" clId="{F8B35137-6F04-4AE4-B115-A3A8047BEDC5}" dt="2025-07-03T08:22:51.539" v="76" actId="14100"/>
          <ac:spMkLst>
            <pc:docMk/>
            <pc:sldMk cId="1280841723" sldId="333"/>
            <ac:spMk id="5" creationId="{542881DD-5D17-2217-E7A3-CCB7ADE23ABC}"/>
          </ac:spMkLst>
        </pc:spChg>
        <pc:picChg chg="mod">
          <ac:chgData name="RUFRANCOS Chloe" userId="79fe8512-d3a7-4626-8309-09f15811e40d" providerId="ADAL" clId="{F8B35137-6F04-4AE4-B115-A3A8047BEDC5}" dt="2025-07-03T08:22:45.604" v="74" actId="1076"/>
          <ac:picMkLst>
            <pc:docMk/>
            <pc:sldMk cId="1280841723" sldId="333"/>
            <ac:picMk id="29" creationId="{21B888B0-2698-82F5-9A51-216392ADB813}"/>
          </ac:picMkLst>
        </pc:picChg>
      </pc:sldChg>
      <pc:sldChg chg="modSp mod">
        <pc:chgData name="RUFRANCOS Chloe" userId="79fe8512-d3a7-4626-8309-09f15811e40d" providerId="ADAL" clId="{F8B35137-6F04-4AE4-B115-A3A8047BEDC5}" dt="2025-07-03T08:22:17.453" v="70" actId="20577"/>
        <pc:sldMkLst>
          <pc:docMk/>
          <pc:sldMk cId="1510431552" sldId="334"/>
        </pc:sldMkLst>
        <pc:spChg chg="mod">
          <ac:chgData name="RUFRANCOS Chloe" userId="79fe8512-d3a7-4626-8309-09f15811e40d" providerId="ADAL" clId="{F8B35137-6F04-4AE4-B115-A3A8047BEDC5}" dt="2025-07-03T08:22:17.453" v="70" actId="20577"/>
          <ac:spMkLst>
            <pc:docMk/>
            <pc:sldMk cId="1510431552" sldId="334"/>
            <ac:spMk id="9" creationId="{BE3D8038-A8C8-1928-05D1-F69D665AC3EF}"/>
          </ac:spMkLst>
        </pc:spChg>
      </pc:sldChg>
      <pc:sldChg chg="modSp mod">
        <pc:chgData name="RUFRANCOS Chloe" userId="79fe8512-d3a7-4626-8309-09f15811e40d" providerId="ADAL" clId="{F8B35137-6F04-4AE4-B115-A3A8047BEDC5}" dt="2025-07-03T08:18:15.404" v="47" actId="2711"/>
        <pc:sldMkLst>
          <pc:docMk/>
          <pc:sldMk cId="757929613" sldId="339"/>
        </pc:sldMkLst>
        <pc:spChg chg="mod">
          <ac:chgData name="RUFRANCOS Chloe" userId="79fe8512-d3a7-4626-8309-09f15811e40d" providerId="ADAL" clId="{F8B35137-6F04-4AE4-B115-A3A8047BEDC5}" dt="2025-07-03T08:18:15.404" v="47" actId="2711"/>
          <ac:spMkLst>
            <pc:docMk/>
            <pc:sldMk cId="757929613" sldId="339"/>
            <ac:spMk id="13" creationId="{1A664B5E-6566-94C2-18BD-3602963BB400}"/>
          </ac:spMkLst>
        </pc:spChg>
        <pc:spChg chg="mod">
          <ac:chgData name="RUFRANCOS Chloe" userId="79fe8512-d3a7-4626-8309-09f15811e40d" providerId="ADAL" clId="{F8B35137-6F04-4AE4-B115-A3A8047BEDC5}" dt="2025-07-03T08:18:15.404" v="47" actId="2711"/>
          <ac:spMkLst>
            <pc:docMk/>
            <pc:sldMk cId="757929613" sldId="339"/>
            <ac:spMk id="22" creationId="{D1B628D9-A34F-B8FB-83AC-EC884589FA44}"/>
          </ac:spMkLst>
        </pc:spChg>
        <pc:spChg chg="mod">
          <ac:chgData name="RUFRANCOS Chloe" userId="79fe8512-d3a7-4626-8309-09f15811e40d" providerId="ADAL" clId="{F8B35137-6F04-4AE4-B115-A3A8047BEDC5}" dt="2025-07-03T08:18:15.404" v="47" actId="2711"/>
          <ac:spMkLst>
            <pc:docMk/>
            <pc:sldMk cId="757929613" sldId="339"/>
            <ac:spMk id="24" creationId="{4C5102BE-C40F-5DA8-1496-3D42C60C18FC}"/>
          </ac:spMkLst>
        </pc:spChg>
        <pc:spChg chg="mod">
          <ac:chgData name="RUFRANCOS Chloe" userId="79fe8512-d3a7-4626-8309-09f15811e40d" providerId="ADAL" clId="{F8B35137-6F04-4AE4-B115-A3A8047BEDC5}" dt="2025-07-03T08:18:15.404" v="47" actId="2711"/>
          <ac:spMkLst>
            <pc:docMk/>
            <pc:sldMk cId="757929613" sldId="339"/>
            <ac:spMk id="25" creationId="{EFCA159E-157B-EB3F-004E-11FDA35C1D38}"/>
          </ac:spMkLst>
        </pc:spChg>
      </pc:sldChg>
      <pc:sldChg chg="modSp mod">
        <pc:chgData name="RUFRANCOS Chloe" userId="79fe8512-d3a7-4626-8309-09f15811e40d" providerId="ADAL" clId="{F8B35137-6F04-4AE4-B115-A3A8047BEDC5}" dt="2025-07-03T08:15:05.115" v="9" actId="20577"/>
        <pc:sldMkLst>
          <pc:docMk/>
          <pc:sldMk cId="1738167835" sldId="340"/>
        </pc:sldMkLst>
        <pc:spChg chg="mod">
          <ac:chgData name="RUFRANCOS Chloe" userId="79fe8512-d3a7-4626-8309-09f15811e40d" providerId="ADAL" clId="{F8B35137-6F04-4AE4-B115-A3A8047BEDC5}" dt="2025-07-03T08:14:59.620" v="5" actId="2711"/>
          <ac:spMkLst>
            <pc:docMk/>
            <pc:sldMk cId="1738167835" sldId="340"/>
            <ac:spMk id="7" creationId="{BE0F5B7D-4471-D40E-D36F-2FCC43F831AB}"/>
          </ac:spMkLst>
        </pc:spChg>
        <pc:spChg chg="mod">
          <ac:chgData name="RUFRANCOS Chloe" userId="79fe8512-d3a7-4626-8309-09f15811e40d" providerId="ADAL" clId="{F8B35137-6F04-4AE4-B115-A3A8047BEDC5}" dt="2025-07-03T08:15:02.722" v="7" actId="20577"/>
          <ac:spMkLst>
            <pc:docMk/>
            <pc:sldMk cId="1738167835" sldId="340"/>
            <ac:spMk id="9" creationId="{5ED65E6D-A977-37C7-2397-C1519B9B6B9E}"/>
          </ac:spMkLst>
        </pc:spChg>
        <pc:spChg chg="mod">
          <ac:chgData name="RUFRANCOS Chloe" userId="79fe8512-d3a7-4626-8309-09f15811e40d" providerId="ADAL" clId="{F8B35137-6F04-4AE4-B115-A3A8047BEDC5}" dt="2025-07-03T08:15:05.115" v="9" actId="20577"/>
          <ac:spMkLst>
            <pc:docMk/>
            <pc:sldMk cId="1738167835" sldId="340"/>
            <ac:spMk id="11" creationId="{B741E7C7-4315-5FDD-F7A1-5BAA947317EC}"/>
          </ac:spMkLst>
        </pc:spChg>
      </pc:sldChg>
      <pc:sldChg chg="modSp mod">
        <pc:chgData name="RUFRANCOS Chloe" userId="79fe8512-d3a7-4626-8309-09f15811e40d" providerId="ADAL" clId="{F8B35137-6F04-4AE4-B115-A3A8047BEDC5}" dt="2025-07-03T08:17:50.460" v="46" actId="20577"/>
        <pc:sldMkLst>
          <pc:docMk/>
          <pc:sldMk cId="1250286007" sldId="341"/>
        </pc:sldMkLst>
        <pc:spChg chg="mod">
          <ac:chgData name="RUFRANCOS Chloe" userId="79fe8512-d3a7-4626-8309-09f15811e40d" providerId="ADAL" clId="{F8B35137-6F04-4AE4-B115-A3A8047BEDC5}" dt="2025-07-03T08:17:13.316" v="35" actId="20577"/>
          <ac:spMkLst>
            <pc:docMk/>
            <pc:sldMk cId="1250286007" sldId="341"/>
            <ac:spMk id="13" creationId="{1A664B5E-6566-94C2-18BD-3602963BB400}"/>
          </ac:spMkLst>
        </pc:spChg>
        <pc:spChg chg="mod">
          <ac:chgData name="RUFRANCOS Chloe" userId="79fe8512-d3a7-4626-8309-09f15811e40d" providerId="ADAL" clId="{F8B35137-6F04-4AE4-B115-A3A8047BEDC5}" dt="2025-07-03T08:17:50.460" v="46" actId="20577"/>
          <ac:spMkLst>
            <pc:docMk/>
            <pc:sldMk cId="1250286007" sldId="341"/>
            <ac:spMk id="14" creationId="{4CDA8121-0689-2A32-79CE-E4D1A59EE380}"/>
          </ac:spMkLst>
        </pc:spChg>
        <pc:spChg chg="mod">
          <ac:chgData name="RUFRANCOS Chloe" userId="79fe8512-d3a7-4626-8309-09f15811e40d" providerId="ADAL" clId="{F8B35137-6F04-4AE4-B115-A3A8047BEDC5}" dt="2025-07-03T08:15:36.088" v="13" actId="20577"/>
          <ac:spMkLst>
            <pc:docMk/>
            <pc:sldMk cId="1250286007" sldId="341"/>
            <ac:spMk id="15" creationId="{5C7AB8CF-81BB-17E6-8E83-892111EF9673}"/>
          </ac:spMkLst>
        </pc:spChg>
        <pc:spChg chg="mod">
          <ac:chgData name="RUFRANCOS Chloe" userId="79fe8512-d3a7-4626-8309-09f15811e40d" providerId="ADAL" clId="{F8B35137-6F04-4AE4-B115-A3A8047BEDC5}" dt="2025-07-03T08:15:40.937" v="17" actId="20577"/>
          <ac:spMkLst>
            <pc:docMk/>
            <pc:sldMk cId="1250286007" sldId="341"/>
            <ac:spMk id="16" creationId="{41116B1B-4B8A-4907-723F-F53F8AC2AC65}"/>
          </ac:spMkLst>
        </pc:spChg>
        <pc:spChg chg="mod">
          <ac:chgData name="RUFRANCOS Chloe" userId="79fe8512-d3a7-4626-8309-09f15811e40d" providerId="ADAL" clId="{F8B35137-6F04-4AE4-B115-A3A8047BEDC5}" dt="2025-07-03T08:15:38.522" v="15" actId="20577"/>
          <ac:spMkLst>
            <pc:docMk/>
            <pc:sldMk cId="1250286007" sldId="341"/>
            <ac:spMk id="17" creationId="{74CFEC21-B98E-8913-7ED5-59FA34B0A832}"/>
          </ac:spMkLst>
        </pc:spChg>
      </pc:sldChg>
      <pc:sldChg chg="modSp mod">
        <pc:chgData name="RUFRANCOS Chloe" userId="79fe8512-d3a7-4626-8309-09f15811e40d" providerId="ADAL" clId="{F8B35137-6F04-4AE4-B115-A3A8047BEDC5}" dt="2025-07-03T08:14:48.279" v="4" actId="2711"/>
        <pc:sldMkLst>
          <pc:docMk/>
          <pc:sldMk cId="2641554857" sldId="349"/>
        </pc:sldMkLst>
        <pc:spChg chg="mod">
          <ac:chgData name="RUFRANCOS Chloe" userId="79fe8512-d3a7-4626-8309-09f15811e40d" providerId="ADAL" clId="{F8B35137-6F04-4AE4-B115-A3A8047BEDC5}" dt="2025-07-03T08:14:48.279" v="4" actId="2711"/>
          <ac:spMkLst>
            <pc:docMk/>
            <pc:sldMk cId="2641554857" sldId="349"/>
            <ac:spMk id="7" creationId="{BE0F5B7D-4471-D40E-D36F-2FCC43F831AB}"/>
          </ac:spMkLst>
        </pc:spChg>
        <pc:spChg chg="mod">
          <ac:chgData name="RUFRANCOS Chloe" userId="79fe8512-d3a7-4626-8309-09f15811e40d" providerId="ADAL" clId="{F8B35137-6F04-4AE4-B115-A3A8047BEDC5}" dt="2025-07-03T08:13:57.525" v="1" actId="20577"/>
          <ac:spMkLst>
            <pc:docMk/>
            <pc:sldMk cId="2641554857" sldId="349"/>
            <ac:spMk id="9" creationId="{5ED65E6D-A977-37C7-2397-C1519B9B6B9E}"/>
          </ac:spMkLst>
        </pc:spChg>
        <pc:spChg chg="mod">
          <ac:chgData name="RUFRANCOS Chloe" userId="79fe8512-d3a7-4626-8309-09f15811e40d" providerId="ADAL" clId="{F8B35137-6F04-4AE4-B115-A3A8047BEDC5}" dt="2025-07-03T08:13:59.850" v="3" actId="20577"/>
          <ac:spMkLst>
            <pc:docMk/>
            <pc:sldMk cId="2641554857" sldId="349"/>
            <ac:spMk id="11" creationId="{B741E7C7-4315-5FDD-F7A1-5BAA947317EC}"/>
          </ac:spMkLst>
        </pc:spChg>
      </pc:sldChg>
      <pc:sldChg chg="modSp mod">
        <pc:chgData name="RUFRANCOS Chloe" userId="79fe8512-d3a7-4626-8309-09f15811e40d" providerId="ADAL" clId="{F8B35137-6F04-4AE4-B115-A3A8047BEDC5}" dt="2025-07-03T08:19:47.656" v="53" actId="20577"/>
        <pc:sldMkLst>
          <pc:docMk/>
          <pc:sldMk cId="1033927718" sldId="361"/>
        </pc:sldMkLst>
        <pc:spChg chg="mod">
          <ac:chgData name="RUFRANCOS Chloe" userId="79fe8512-d3a7-4626-8309-09f15811e40d" providerId="ADAL" clId="{F8B35137-6F04-4AE4-B115-A3A8047BEDC5}" dt="2025-07-03T08:19:47.656" v="53" actId="20577"/>
          <ac:spMkLst>
            <pc:docMk/>
            <pc:sldMk cId="1033927718" sldId="361"/>
            <ac:spMk id="4" creationId="{3099EFC9-B0D9-1481-2FEB-587CFBFBB235}"/>
          </ac:spMkLst>
        </pc:spChg>
      </pc:sldChg>
      <pc:sldChg chg="add ord">
        <pc:chgData name="RUFRANCOS Chloe" userId="79fe8512-d3a7-4626-8309-09f15811e40d" providerId="ADAL" clId="{F8B35137-6F04-4AE4-B115-A3A8047BEDC5}" dt="2025-07-03T08:20:51.960" v="57"/>
        <pc:sldMkLst>
          <pc:docMk/>
          <pc:sldMk cId="1556395892" sldId="365"/>
        </pc:sldMkLst>
      </pc:sldChg>
      <pc:sldChg chg="add">
        <pc:chgData name="RUFRANCOS Chloe" userId="79fe8512-d3a7-4626-8309-09f15811e40d" providerId="ADAL" clId="{F8B35137-6F04-4AE4-B115-A3A8047BEDC5}" dt="2025-07-03T08:20:46.275" v="55"/>
        <pc:sldMkLst>
          <pc:docMk/>
          <pc:sldMk cId="706625929" sldId="36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17EB1F7-818D-7D3A-821B-FB180966D1F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0CA4D0-7F3E-7F69-5FD8-6D10503696A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0AE26-9BC6-CE46-BFF6-0008DBEDDA3B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0BDE65-F1A7-F2BF-5010-2AAF6237A86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095E05-3811-1F4C-1D2E-428D8FF04D9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0C5EF9-AA20-7A44-B6DA-9122AB18F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5546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68EBDB-6CAF-EF48-9967-FFD8F0F584C3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9F87F9-CB02-4845-AB45-393C6FEF4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974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F87F9-CB02-4845-AB45-393C6FEF408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890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F87F9-CB02-4845-AB45-393C6FEF408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468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F87F9-CB02-4845-AB45-393C6FEF408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553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F87F9-CB02-4845-AB45-393C6FEF408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890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8079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Medium" panose="020B0503030202060203" pitchFamily="34" charset="77"/>
                <a:cs typeface="Founders Grotesk Medium" panose="020B0503030202060203" pitchFamily="34" charset="77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6078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0" i="0">
                <a:solidFill>
                  <a:schemeClr val="bg1"/>
                </a:solidFill>
                <a:latin typeface="Founders Grotesk Medium" panose="020B0503030202060203" pitchFamily="34" charset="77"/>
                <a:cs typeface="Founders Grotesk Medium" panose="020B0503030202060203" pitchFamily="34" charset="77"/>
              </a:defRPr>
            </a:lvl1pPr>
          </a:lstStyle>
          <a:p>
            <a:endParaRPr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75B4678C-FED5-16EC-7FA8-411F459DE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3250" y="10827872"/>
            <a:ext cx="4623943" cy="276999"/>
          </a:xfrm>
          <a:prstGeom prst="rect">
            <a:avLst/>
          </a:prstGeom>
        </p:spPr>
        <p:txBody>
          <a:bodyPr/>
          <a:lstStyle>
            <a:lvl1pPr algn="l">
              <a:defRPr lang="en-GB" sz="1800" smtClean="0">
                <a:solidFill>
                  <a:srgbClr val="1A4893"/>
                </a:solidFill>
                <a:latin typeface="Founders Grotesk Medium" panose="020B0503030202060203" pitchFamily="34" charset="77"/>
                <a:cs typeface="Founders Grotesk Regular"/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425E1E-F122-FAA1-780B-1E33BCE1E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3250" y="10827872"/>
            <a:ext cx="4623943" cy="276999"/>
          </a:xfrm>
          <a:prstGeom prst="rect">
            <a:avLst/>
          </a:prstGeom>
        </p:spPr>
        <p:txBody>
          <a:bodyPr/>
          <a:lstStyle>
            <a:lvl1pPr algn="l">
              <a:defRPr lang="en-GB" sz="1800" smtClean="0">
                <a:solidFill>
                  <a:srgbClr val="1A4893"/>
                </a:solidFill>
                <a:latin typeface="Founders Grotesk Medium" panose="020B0503030202060203" pitchFamily="34" charset="77"/>
                <a:cs typeface="Founders Grotesk Regular"/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Holder 2">
            <a:extLst>
              <a:ext uri="{FF2B5EF4-FFF2-40B4-BE49-F238E27FC236}">
                <a16:creationId xmlns:a16="http://schemas.microsoft.com/office/drawing/2014/main" id="{E68B8188-3029-8A3A-94D1-EBCA56A1C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616" y="524658"/>
            <a:ext cx="4805680" cy="8079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Medium" panose="020B0503030202060203" pitchFamily="34" charset="77"/>
                <a:cs typeface="Founders Grotesk Medium" panose="020B0503030202060203" pitchFamily="34" charset="77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6341110" cy="10866120"/>
          </a:xfrm>
          <a:custGeom>
            <a:avLst/>
            <a:gdLst/>
            <a:ahLst/>
            <a:cxnLst/>
            <a:rect l="l" t="t" r="r" b="b"/>
            <a:pathLst>
              <a:path w="6341110" h="10866120">
                <a:moveTo>
                  <a:pt x="6340895" y="0"/>
                </a:moveTo>
                <a:lnTo>
                  <a:pt x="0" y="0"/>
                </a:lnTo>
                <a:lnTo>
                  <a:pt x="0" y="10865847"/>
                </a:lnTo>
                <a:lnTo>
                  <a:pt x="5779970" y="10704176"/>
                </a:lnTo>
                <a:lnTo>
                  <a:pt x="5821064" y="10694812"/>
                </a:lnTo>
                <a:lnTo>
                  <a:pt x="5855290" y="10671461"/>
                </a:lnTo>
                <a:lnTo>
                  <a:pt x="5879138" y="10637581"/>
                </a:lnTo>
                <a:lnTo>
                  <a:pt x="5889098" y="10596630"/>
                </a:lnTo>
                <a:lnTo>
                  <a:pt x="6340895" y="0"/>
                </a:lnTo>
                <a:close/>
              </a:path>
            </a:pathLst>
          </a:custGeom>
          <a:solidFill>
            <a:srgbClr val="ECED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66">
            <a:extLst>
              <a:ext uri="{FF2B5EF4-FFF2-40B4-BE49-F238E27FC236}">
                <a16:creationId xmlns:a16="http://schemas.microsoft.com/office/drawing/2014/main" id="{649D3A50-BE5C-F963-2ACA-6FD5C96C12C3}"/>
              </a:ext>
            </a:extLst>
          </p:cNvPr>
          <p:cNvSpPr/>
          <p:nvPr userDrawn="1"/>
        </p:nvSpPr>
        <p:spPr>
          <a:xfrm>
            <a:off x="0" y="10554697"/>
            <a:ext cx="5471160" cy="754380"/>
          </a:xfrm>
          <a:custGeom>
            <a:avLst/>
            <a:gdLst/>
            <a:ahLst/>
            <a:cxnLst/>
            <a:rect l="l" t="t" r="r" b="b"/>
            <a:pathLst>
              <a:path w="5471159" h="754379">
                <a:moveTo>
                  <a:pt x="5375070" y="0"/>
                </a:moveTo>
                <a:lnTo>
                  <a:pt x="0" y="163118"/>
                </a:lnTo>
                <a:lnTo>
                  <a:pt x="0" y="753858"/>
                </a:lnTo>
                <a:lnTo>
                  <a:pt x="5408838" y="753858"/>
                </a:lnTo>
                <a:lnTo>
                  <a:pt x="5415875" y="729527"/>
                </a:lnTo>
                <a:lnTo>
                  <a:pt x="5470638" y="101138"/>
                </a:lnTo>
                <a:lnTo>
                  <a:pt x="5465950" y="60784"/>
                </a:lnTo>
                <a:lnTo>
                  <a:pt x="5446410" y="28309"/>
                </a:lnTo>
                <a:lnTo>
                  <a:pt x="5415092" y="6963"/>
                </a:lnTo>
                <a:lnTo>
                  <a:pt x="5375070" y="0"/>
                </a:lnTo>
                <a:close/>
              </a:path>
            </a:pathLst>
          </a:custGeom>
          <a:solidFill>
            <a:srgbClr val="738B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50" b="0" i="0">
                <a:solidFill>
                  <a:srgbClr val="1A4893"/>
                </a:solidFill>
                <a:latin typeface="Founders Grotesk Medium" panose="020B0503030202060203" pitchFamily="34" charset="77"/>
                <a:cs typeface="Founders Grotesk Medium" panose="020B0503030202060203" pitchFamily="34" charset="77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72616" y="2659048"/>
            <a:ext cx="4450080" cy="67608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738BC0"/>
                </a:solidFill>
                <a:latin typeface="Founders Grotesk Light"/>
                <a:cs typeface="Founders Grotesk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6078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latin typeface="Founders Grotesk Medium" panose="020B0503030202060203" pitchFamily="34" charset="77"/>
              </a:defRPr>
            </a:lvl1pPr>
          </a:lstStyle>
          <a:p>
            <a:endParaRPr/>
          </a:p>
        </p:txBody>
      </p:sp>
      <p:pic>
        <p:nvPicPr>
          <p:cNvPr id="18" name="Picture 17" descr="A blue and black logo&#10;&#10;AI-generated content may be incorrect.">
            <a:extLst>
              <a:ext uri="{FF2B5EF4-FFF2-40B4-BE49-F238E27FC236}">
                <a16:creationId xmlns:a16="http://schemas.microsoft.com/office/drawing/2014/main" id="{7EBA9CD5-338A-4267-8AF2-3D52DF83B4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97500" y="10404023"/>
            <a:ext cx="1816954" cy="75792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9F1F7E1-6F71-1F9B-CB33-6C6428FA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3250" y="10827872"/>
            <a:ext cx="4623943" cy="276999"/>
          </a:xfrm>
          <a:prstGeom prst="rect">
            <a:avLst/>
          </a:prstGeom>
        </p:spPr>
        <p:txBody>
          <a:bodyPr/>
          <a:lstStyle>
            <a:lvl1pPr algn="l">
              <a:defRPr lang="en-GB" sz="1800" smtClean="0">
                <a:solidFill>
                  <a:srgbClr val="1A4893"/>
                </a:solidFill>
                <a:latin typeface="Founders Grotesk Medium" panose="020B0503030202060203" pitchFamily="34" charset="77"/>
                <a:cs typeface="Founders Grotesk Regular"/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1482CDFD-F693-0693-B5B1-84635B72D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3250" y="10827872"/>
            <a:ext cx="4623943" cy="276999"/>
          </a:xfrm>
          <a:prstGeom prst="rect">
            <a:avLst/>
          </a:prstGeom>
        </p:spPr>
        <p:txBody>
          <a:bodyPr/>
          <a:lstStyle>
            <a:lvl1pPr algn="l">
              <a:defRPr lang="en-GB" sz="1800" smtClean="0">
                <a:solidFill>
                  <a:srgbClr val="1A4893"/>
                </a:solidFill>
                <a:latin typeface="Founders Grotesk Medium" panose="020B0503030202060203" pitchFamily="34" charset="77"/>
                <a:cs typeface="Founders Grotesk Regular"/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72616" y="524658"/>
            <a:ext cx="4805680" cy="8079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cs typeface="Founders Grotesk Regul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474280" y="2989444"/>
            <a:ext cx="8566150" cy="6078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0" i="0">
                <a:solidFill>
                  <a:schemeClr val="bg1"/>
                </a:solidFill>
                <a:latin typeface="Founders Grotesk Regular"/>
                <a:cs typeface="Founders Grotesk Regular"/>
              </a:defRPr>
            </a:lvl1pPr>
          </a:lstStyle>
          <a:p>
            <a:endParaRPr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31B4A7ED-66EA-D431-73E2-0A5FDA7792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03250" y="10827872"/>
            <a:ext cx="4623943" cy="276999"/>
          </a:xfrm>
          <a:prstGeom prst="rect">
            <a:avLst/>
          </a:prstGeom>
        </p:spPr>
        <p:txBody>
          <a:bodyPr/>
          <a:lstStyle>
            <a:lvl1pPr algn="l">
              <a:defRPr lang="en-GB" sz="1800" smtClean="0">
                <a:solidFill>
                  <a:srgbClr val="1A4893"/>
                </a:solidFill>
                <a:latin typeface="Founders Grotesk Medium" panose="020B0503030202060203" pitchFamily="34" charset="77"/>
                <a:cs typeface="Founders Grotesk Regular"/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 b="0" i="0">
          <a:latin typeface="Founders Grotesk Medium" panose="020B0503030202060203" pitchFamily="34" charset="77"/>
          <a:ea typeface="+mj-ea"/>
          <a:cs typeface="+mj-cs"/>
        </a:defRPr>
      </a:lvl1pPr>
    </p:titleStyle>
    <p:bodyStyle>
      <a:lvl1pPr marL="0">
        <a:defRPr b="0" i="0">
          <a:latin typeface="Founders Grotesk Medium" panose="020B0503030202060203" pitchFamily="34" charset="77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29.png"/><Relationship Id="rId5" Type="http://schemas.openxmlformats.org/officeDocument/2006/relationships/image" Target="../media/image4.png"/><Relationship Id="rId10" Type="http://schemas.openxmlformats.org/officeDocument/2006/relationships/image" Target="../media/image28.png"/><Relationship Id="rId4" Type="http://schemas.openxmlformats.org/officeDocument/2006/relationships/image" Target="../media/image24.svg"/><Relationship Id="rId9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30.png"/><Relationship Id="rId4" Type="http://schemas.openxmlformats.org/officeDocument/2006/relationships/image" Target="../media/image24.svg"/><Relationship Id="rId9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.png"/><Relationship Id="rId3" Type="http://schemas.openxmlformats.org/officeDocument/2006/relationships/image" Target="../media/image32.svg"/><Relationship Id="rId7" Type="http://schemas.openxmlformats.org/officeDocument/2006/relationships/image" Target="../media/image36.svg"/><Relationship Id="rId12" Type="http://schemas.openxmlformats.org/officeDocument/2006/relationships/image" Target="../media/image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39.png"/><Relationship Id="rId5" Type="http://schemas.openxmlformats.org/officeDocument/2006/relationships/image" Target="../media/image34.svg"/><Relationship Id="rId10" Type="http://schemas.openxmlformats.org/officeDocument/2006/relationships/image" Target="../media/image3.png"/><Relationship Id="rId4" Type="http://schemas.openxmlformats.org/officeDocument/2006/relationships/image" Target="../media/image33.png"/><Relationship Id="rId9" Type="http://schemas.openxmlformats.org/officeDocument/2006/relationships/image" Target="../media/image38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6.png"/><Relationship Id="rId3" Type="http://schemas.openxmlformats.org/officeDocument/2006/relationships/image" Target="../media/image32.svg"/><Relationship Id="rId7" Type="http://schemas.openxmlformats.org/officeDocument/2006/relationships/image" Target="../media/image36.svg"/><Relationship Id="rId12" Type="http://schemas.openxmlformats.org/officeDocument/2006/relationships/image" Target="../media/image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21.svg"/><Relationship Id="rId5" Type="http://schemas.openxmlformats.org/officeDocument/2006/relationships/image" Target="../media/image41.svg"/><Relationship Id="rId10" Type="http://schemas.openxmlformats.org/officeDocument/2006/relationships/image" Target="../media/image20.png"/><Relationship Id="rId4" Type="http://schemas.openxmlformats.org/officeDocument/2006/relationships/image" Target="../media/image40.png"/><Relationship Id="rId9" Type="http://schemas.openxmlformats.org/officeDocument/2006/relationships/image" Target="../media/image38.svg"/><Relationship Id="rId1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0.png"/><Relationship Id="rId3" Type="http://schemas.openxmlformats.org/officeDocument/2006/relationships/image" Target="../media/image43.svg"/><Relationship Id="rId7" Type="http://schemas.openxmlformats.org/officeDocument/2006/relationships/image" Target="../media/image47.svg"/><Relationship Id="rId12" Type="http://schemas.openxmlformats.org/officeDocument/2006/relationships/image" Target="../media/image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6.png"/><Relationship Id="rId5" Type="http://schemas.openxmlformats.org/officeDocument/2006/relationships/image" Target="../media/image45.svg"/><Relationship Id="rId10" Type="http://schemas.openxmlformats.org/officeDocument/2006/relationships/image" Target="../media/image48.png"/><Relationship Id="rId4" Type="http://schemas.openxmlformats.org/officeDocument/2006/relationships/image" Target="../media/image44.png"/><Relationship Id="rId9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0.svg"/><Relationship Id="rId7" Type="http://schemas.openxmlformats.org/officeDocument/2006/relationships/image" Target="../media/image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1.svg"/><Relationship Id="rId7" Type="http://schemas.openxmlformats.org/officeDocument/2006/relationships/image" Target="../media/image5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21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6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59.png"/><Relationship Id="rId5" Type="http://schemas.openxmlformats.org/officeDocument/2006/relationships/image" Target="../media/image3.png"/><Relationship Id="rId10" Type="http://schemas.openxmlformats.org/officeDocument/2006/relationships/image" Target="../media/image10.png"/><Relationship Id="rId4" Type="http://schemas.openxmlformats.org/officeDocument/2006/relationships/image" Target="../media/image57.png"/><Relationship Id="rId9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3" Type="http://schemas.openxmlformats.org/officeDocument/2006/relationships/image" Target="../media/image20.png"/><Relationship Id="rId7" Type="http://schemas.openxmlformats.org/officeDocument/2006/relationships/image" Target="../media/image3.png"/><Relationship Id="rId12" Type="http://schemas.openxmlformats.org/officeDocument/2006/relationships/image" Target="../media/image64.svg"/><Relationship Id="rId17" Type="http://schemas.openxmlformats.org/officeDocument/2006/relationships/image" Target="../media/image59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63.png"/><Relationship Id="rId5" Type="http://schemas.openxmlformats.org/officeDocument/2006/relationships/image" Target="../media/image6.png"/><Relationship Id="rId15" Type="http://schemas.openxmlformats.org/officeDocument/2006/relationships/image" Target="../media/image67.png"/><Relationship Id="rId10" Type="http://schemas.openxmlformats.org/officeDocument/2006/relationships/image" Target="../media/image62.svg"/><Relationship Id="rId4" Type="http://schemas.openxmlformats.org/officeDocument/2006/relationships/image" Target="../media/image21.svg"/><Relationship Id="rId9" Type="http://schemas.openxmlformats.org/officeDocument/2006/relationships/image" Target="../media/image61.png"/><Relationship Id="rId14" Type="http://schemas.openxmlformats.org/officeDocument/2006/relationships/image" Target="../media/image66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8.png"/><Relationship Id="rId7" Type="http://schemas.openxmlformats.org/officeDocument/2006/relationships/image" Target="../media/image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.png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erson holding a child in the air&#10;&#10;AI-generated content may be incorrect.">
            <a:extLst>
              <a:ext uri="{FF2B5EF4-FFF2-40B4-BE49-F238E27FC236}">
                <a16:creationId xmlns:a16="http://schemas.microsoft.com/office/drawing/2014/main" id="{89B52378-FCCF-4071-E4C6-F7936B5416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" y="8938"/>
            <a:ext cx="20106974" cy="1128964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9C40D5A-47E7-1C05-4DA5-9ACE92717E15}"/>
              </a:ext>
            </a:extLst>
          </p:cNvPr>
          <p:cNvSpPr/>
          <p:nvPr/>
        </p:nvSpPr>
        <p:spPr>
          <a:xfrm flipH="1">
            <a:off x="0" y="0"/>
            <a:ext cx="6899015" cy="1131686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62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sp>
        <p:nvSpPr>
          <p:cNvPr id="6" name="object 9">
            <a:extLst>
              <a:ext uri="{FF2B5EF4-FFF2-40B4-BE49-F238E27FC236}">
                <a16:creationId xmlns:a16="http://schemas.microsoft.com/office/drawing/2014/main" id="{F49880D2-68E5-1E17-B59B-5BAA923B0151}"/>
              </a:ext>
            </a:extLst>
          </p:cNvPr>
          <p:cNvSpPr/>
          <p:nvPr/>
        </p:nvSpPr>
        <p:spPr>
          <a:xfrm>
            <a:off x="0" y="3413454"/>
            <a:ext cx="8346831" cy="5362575"/>
          </a:xfrm>
          <a:custGeom>
            <a:avLst/>
            <a:gdLst/>
            <a:ahLst/>
            <a:cxnLst/>
            <a:rect l="l" t="t" r="r" b="b"/>
            <a:pathLst>
              <a:path w="8027034" h="5362575">
                <a:moveTo>
                  <a:pt x="0" y="0"/>
                </a:moveTo>
                <a:lnTo>
                  <a:pt x="0" y="5362390"/>
                </a:lnTo>
                <a:lnTo>
                  <a:pt x="7822451" y="4726240"/>
                </a:lnTo>
                <a:lnTo>
                  <a:pt x="7868749" y="4717719"/>
                </a:lnTo>
                <a:lnTo>
                  <a:pt x="7910699" y="4700670"/>
                </a:lnTo>
                <a:lnTo>
                  <a:pt x="7947486" y="4676102"/>
                </a:lnTo>
                <a:lnTo>
                  <a:pt x="7978293" y="4645022"/>
                </a:lnTo>
                <a:lnTo>
                  <a:pt x="8002306" y="4608435"/>
                </a:lnTo>
                <a:lnTo>
                  <a:pt x="8018706" y="4567351"/>
                </a:lnTo>
                <a:lnTo>
                  <a:pt x="8026679" y="4522774"/>
                </a:lnTo>
                <a:lnTo>
                  <a:pt x="8025409" y="4475714"/>
                </a:lnTo>
                <a:lnTo>
                  <a:pt x="7530994" y="630522"/>
                </a:lnTo>
                <a:lnTo>
                  <a:pt x="7520255" y="583597"/>
                </a:lnTo>
                <a:lnTo>
                  <a:pt x="7501078" y="539403"/>
                </a:lnTo>
                <a:lnTo>
                  <a:pt x="7474521" y="498920"/>
                </a:lnTo>
                <a:lnTo>
                  <a:pt x="7441641" y="463131"/>
                </a:lnTo>
                <a:lnTo>
                  <a:pt x="7403496" y="433015"/>
                </a:lnTo>
                <a:lnTo>
                  <a:pt x="7361142" y="409556"/>
                </a:lnTo>
                <a:lnTo>
                  <a:pt x="7315637" y="393734"/>
                </a:lnTo>
                <a:lnTo>
                  <a:pt x="7268039" y="386529"/>
                </a:lnTo>
                <a:lnTo>
                  <a:pt x="0" y="0"/>
                </a:lnTo>
                <a:close/>
              </a:path>
            </a:pathLst>
          </a:custGeom>
          <a:solidFill>
            <a:srgbClr val="7B8FC4"/>
          </a:solidFill>
        </p:spPr>
        <p:txBody>
          <a:bodyPr wrap="square" lIns="0" tIns="0" rIns="0" bIns="0" rtlCol="0"/>
          <a:lstStyle/>
          <a:p>
            <a:endParaRPr lang="en-US">
              <a:solidFill>
                <a:srgbClr val="7B8FC4"/>
              </a:solidFill>
            </a:endParaRPr>
          </a:p>
        </p:txBody>
      </p:sp>
      <p:sp>
        <p:nvSpPr>
          <p:cNvPr id="7" name="object 10">
            <a:extLst>
              <a:ext uri="{FF2B5EF4-FFF2-40B4-BE49-F238E27FC236}">
                <a16:creationId xmlns:a16="http://schemas.microsoft.com/office/drawing/2014/main" id="{4BA69A1C-CD83-CF7E-9FB1-A1FE1F9B9574}"/>
              </a:ext>
            </a:extLst>
          </p:cNvPr>
          <p:cNvSpPr txBox="1">
            <a:spLocks/>
          </p:cNvSpPr>
          <p:nvPr/>
        </p:nvSpPr>
        <p:spPr>
          <a:xfrm>
            <a:off x="2104057" y="4777072"/>
            <a:ext cx="5202555" cy="2635337"/>
          </a:xfrm>
          <a:prstGeom prst="rect">
            <a:avLst/>
          </a:prstGeom>
        </p:spPr>
        <p:txBody>
          <a:bodyPr vert="horz" wrap="square" lIns="0" tIns="171450" rIns="0" bIns="0" rtlCol="0">
            <a:spAutoFit/>
          </a:bodyPr>
          <a:lstStyle>
            <a:lvl1pPr>
              <a:defRPr b="0" i="0">
                <a:latin typeface="Founders Grotesk Medium" panose="020B0503030202060203" pitchFamily="34" charset="77"/>
                <a:ea typeface="+mj-ea"/>
                <a:cs typeface="+mj-cs"/>
              </a:defRPr>
            </a:lvl1pPr>
          </a:lstStyle>
          <a:p>
            <a:pPr marL="12700" marR="5080" algn="l">
              <a:lnSpc>
                <a:spcPts val="6270"/>
              </a:lnSpc>
              <a:spcBef>
                <a:spcPts val="1350"/>
              </a:spcBef>
            </a:pPr>
            <a:r>
              <a:rPr lang="en-US" sz="6250" dirty="0">
                <a:solidFill>
                  <a:srgbClr val="FFFFFF"/>
                </a:solidFill>
                <a:latin typeface="Founders Grotesk Light"/>
                <a:cs typeface="Founders Grotesk Light"/>
              </a:rPr>
              <a:t>Lorem </a:t>
            </a:r>
            <a:r>
              <a:rPr lang="en-US" sz="6250" dirty="0" err="1">
                <a:solidFill>
                  <a:srgbClr val="FFFFFF"/>
                </a:solidFill>
                <a:latin typeface="Founders Grotesk Light"/>
                <a:cs typeface="Founders Grotesk Light"/>
              </a:rPr>
              <a:t>ipsu</a:t>
            </a:r>
            <a:r>
              <a:rPr lang="en-US" sz="6250" dirty="0">
                <a:solidFill>
                  <a:srgbClr val="FFFFFF"/>
                </a:solidFill>
                <a:latin typeface="Founders Grotesk Light"/>
                <a:cs typeface="Founders Grotesk Light"/>
              </a:rPr>
              <a:t> </a:t>
            </a:r>
            <a:r>
              <a:rPr lang="en-US" sz="6250" b="1" dirty="0">
                <a:solidFill>
                  <a:srgbClr val="FFFFFF"/>
                </a:solidFill>
                <a:latin typeface="Founders Grotesk Regular" panose="020B0503030202060203" pitchFamily="34" charset="77"/>
                <a:cs typeface="Founders Grotesk Light"/>
              </a:rPr>
              <a:t>‘</a:t>
            </a:r>
            <a:r>
              <a:rPr lang="en-US" sz="6250" dirty="0">
                <a:solidFill>
                  <a:srgbClr val="FFFFFF"/>
                </a:solidFill>
              </a:rPr>
              <a:t>Helping kids bounce back’</a:t>
            </a:r>
            <a:endParaRPr lang="en-US" sz="6250" dirty="0">
              <a:cs typeface="Founders Grotesk Light"/>
            </a:endParaRPr>
          </a:p>
        </p:txBody>
      </p:sp>
      <p:pic>
        <p:nvPicPr>
          <p:cNvPr id="9" name="Picture 8" descr="A blue and purple text on a black background&#10;&#10;AI-generated content may be incorrect.">
            <a:extLst>
              <a:ext uri="{FF2B5EF4-FFF2-40B4-BE49-F238E27FC236}">
                <a16:creationId xmlns:a16="http://schemas.microsoft.com/office/drawing/2014/main" id="{EC3D83B3-0A54-8765-FCA1-6B26ED2EDF4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5073" y="7779621"/>
            <a:ext cx="7938075" cy="305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771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doctor holding a child&#10;&#10;AI-generated content may be incorrect.">
            <a:extLst>
              <a:ext uri="{FF2B5EF4-FFF2-40B4-BE49-F238E27FC236}">
                <a16:creationId xmlns:a16="http://schemas.microsoft.com/office/drawing/2014/main" id="{7CB20A89-3CAB-B6E8-ABF1-AB2A8CBCA2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20" y="0"/>
            <a:ext cx="18458180" cy="1130811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9C40D5A-47E7-1C05-4DA5-9ACE92717E15}"/>
              </a:ext>
            </a:extLst>
          </p:cNvPr>
          <p:cNvSpPr/>
          <p:nvPr/>
        </p:nvSpPr>
        <p:spPr>
          <a:xfrm flipH="1">
            <a:off x="0" y="0"/>
            <a:ext cx="6899015" cy="1131686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62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pic>
        <p:nvPicPr>
          <p:cNvPr id="9" name="Picture 8" descr="A blue and purple text on a black background&#10;&#10;AI-generated content may be incorrect.">
            <a:extLst>
              <a:ext uri="{FF2B5EF4-FFF2-40B4-BE49-F238E27FC236}">
                <a16:creationId xmlns:a16="http://schemas.microsoft.com/office/drawing/2014/main" id="{EC3D83B3-0A54-8765-FCA1-6B26ED2EDF4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8947" y="7779621"/>
            <a:ext cx="7938075" cy="3058938"/>
          </a:xfrm>
          <a:prstGeom prst="rect">
            <a:avLst/>
          </a:prstGeom>
        </p:spPr>
      </p:pic>
      <p:pic>
        <p:nvPicPr>
          <p:cNvPr id="10" name="Picture 9" descr="A group of blue stars on a black background&#10;&#10;AI-generated content may be incorrect.">
            <a:extLst>
              <a:ext uri="{FF2B5EF4-FFF2-40B4-BE49-F238E27FC236}">
                <a16:creationId xmlns:a16="http://schemas.microsoft.com/office/drawing/2014/main" id="{98650D10-021B-C26F-608D-3482FC22FCB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370956">
            <a:off x="5018633" y="1778874"/>
            <a:ext cx="6317489" cy="4677836"/>
          </a:xfrm>
          <a:prstGeom prst="rect">
            <a:avLst/>
          </a:prstGeom>
        </p:spPr>
      </p:pic>
      <p:sp>
        <p:nvSpPr>
          <p:cNvPr id="2" name="object 9">
            <a:extLst>
              <a:ext uri="{FF2B5EF4-FFF2-40B4-BE49-F238E27FC236}">
                <a16:creationId xmlns:a16="http://schemas.microsoft.com/office/drawing/2014/main" id="{96989F02-EA6F-9928-6525-054FBAC64888}"/>
              </a:ext>
            </a:extLst>
          </p:cNvPr>
          <p:cNvSpPr/>
          <p:nvPr/>
        </p:nvSpPr>
        <p:spPr>
          <a:xfrm>
            <a:off x="0" y="3396201"/>
            <a:ext cx="8635154" cy="5362575"/>
          </a:xfrm>
          <a:custGeom>
            <a:avLst/>
            <a:gdLst/>
            <a:ahLst/>
            <a:cxnLst/>
            <a:rect l="l" t="t" r="r" b="b"/>
            <a:pathLst>
              <a:path w="8027034" h="5362575">
                <a:moveTo>
                  <a:pt x="0" y="0"/>
                </a:moveTo>
                <a:lnTo>
                  <a:pt x="0" y="5362390"/>
                </a:lnTo>
                <a:lnTo>
                  <a:pt x="7822451" y="4726240"/>
                </a:lnTo>
                <a:lnTo>
                  <a:pt x="7868749" y="4717719"/>
                </a:lnTo>
                <a:lnTo>
                  <a:pt x="7910699" y="4700670"/>
                </a:lnTo>
                <a:lnTo>
                  <a:pt x="7947486" y="4676102"/>
                </a:lnTo>
                <a:lnTo>
                  <a:pt x="7978293" y="4645022"/>
                </a:lnTo>
                <a:lnTo>
                  <a:pt x="8002306" y="4608435"/>
                </a:lnTo>
                <a:lnTo>
                  <a:pt x="8018706" y="4567351"/>
                </a:lnTo>
                <a:lnTo>
                  <a:pt x="8026679" y="4522774"/>
                </a:lnTo>
                <a:lnTo>
                  <a:pt x="8025409" y="4475714"/>
                </a:lnTo>
                <a:lnTo>
                  <a:pt x="7530994" y="630522"/>
                </a:lnTo>
                <a:lnTo>
                  <a:pt x="7520255" y="583597"/>
                </a:lnTo>
                <a:lnTo>
                  <a:pt x="7501078" y="539403"/>
                </a:lnTo>
                <a:lnTo>
                  <a:pt x="7474521" y="498920"/>
                </a:lnTo>
                <a:lnTo>
                  <a:pt x="7441641" y="463131"/>
                </a:lnTo>
                <a:lnTo>
                  <a:pt x="7403496" y="433015"/>
                </a:lnTo>
                <a:lnTo>
                  <a:pt x="7361142" y="409556"/>
                </a:lnTo>
                <a:lnTo>
                  <a:pt x="7315637" y="393734"/>
                </a:lnTo>
                <a:lnTo>
                  <a:pt x="7268039" y="386529"/>
                </a:lnTo>
                <a:lnTo>
                  <a:pt x="0" y="0"/>
                </a:lnTo>
                <a:close/>
              </a:path>
            </a:pathLst>
          </a:custGeom>
          <a:solidFill>
            <a:srgbClr val="1A4893"/>
          </a:solidFill>
        </p:spPr>
        <p:txBody>
          <a:bodyPr wrap="square" lIns="0" tIns="0" rIns="0" bIns="0" rtlCol="0"/>
          <a:lstStyle/>
          <a:p>
            <a:endParaRPr lang="en-US"/>
          </a:p>
        </p:txBody>
      </p:sp>
      <p:sp>
        <p:nvSpPr>
          <p:cNvPr id="3" name="object 10">
            <a:extLst>
              <a:ext uri="{FF2B5EF4-FFF2-40B4-BE49-F238E27FC236}">
                <a16:creationId xmlns:a16="http://schemas.microsoft.com/office/drawing/2014/main" id="{5CB10877-77A1-9E9C-DA50-360C11599FAB}"/>
              </a:ext>
            </a:extLst>
          </p:cNvPr>
          <p:cNvSpPr txBox="1">
            <a:spLocks/>
          </p:cNvSpPr>
          <p:nvPr/>
        </p:nvSpPr>
        <p:spPr>
          <a:xfrm>
            <a:off x="1645920" y="4682759"/>
            <a:ext cx="5202555" cy="2635337"/>
          </a:xfrm>
          <a:prstGeom prst="rect">
            <a:avLst/>
          </a:prstGeom>
        </p:spPr>
        <p:txBody>
          <a:bodyPr vert="horz" wrap="square" lIns="0" tIns="171450" rIns="0" bIns="0" rtlCol="0">
            <a:spAutoFit/>
          </a:bodyPr>
          <a:lstStyle>
            <a:lvl1pPr>
              <a:defRPr b="0" i="0">
                <a:latin typeface="Founders Grotesk Medium" panose="020B0503030202060203" pitchFamily="34" charset="77"/>
                <a:ea typeface="+mj-ea"/>
                <a:cs typeface="+mj-cs"/>
              </a:defRPr>
            </a:lvl1pPr>
          </a:lstStyle>
          <a:p>
            <a:pPr marL="12700" marR="5080" algn="l">
              <a:lnSpc>
                <a:spcPts val="6270"/>
              </a:lnSpc>
              <a:spcBef>
                <a:spcPts val="1350"/>
              </a:spcBef>
            </a:pPr>
            <a:r>
              <a:rPr lang="en-US" sz="6250" dirty="0">
                <a:solidFill>
                  <a:srgbClr val="FFFFFF"/>
                </a:solidFill>
                <a:latin typeface="Founders Grotesk Light"/>
                <a:cs typeface="Founders Grotesk Light"/>
              </a:rPr>
              <a:t>Lorem </a:t>
            </a:r>
            <a:r>
              <a:rPr lang="en-US" sz="6250" dirty="0" err="1">
                <a:solidFill>
                  <a:srgbClr val="FFFFFF"/>
                </a:solidFill>
                <a:latin typeface="Founders Grotesk Light"/>
                <a:cs typeface="Founders Grotesk Light"/>
              </a:rPr>
              <a:t>ipsu</a:t>
            </a:r>
            <a:r>
              <a:rPr lang="en-US" sz="6250" dirty="0">
                <a:solidFill>
                  <a:srgbClr val="FFFFFF"/>
                </a:solidFill>
                <a:latin typeface="Founders Grotesk Light"/>
                <a:cs typeface="Founders Grotesk Light"/>
              </a:rPr>
              <a:t> </a:t>
            </a:r>
            <a:r>
              <a:rPr lang="en-US" sz="6250" b="1" dirty="0">
                <a:solidFill>
                  <a:srgbClr val="FFFFFF"/>
                </a:solidFill>
                <a:latin typeface="Founders Grotesk Regular" panose="020B0503030202060203" pitchFamily="34" charset="77"/>
                <a:cs typeface="Founders Grotesk Light"/>
              </a:rPr>
              <a:t>‘</a:t>
            </a:r>
            <a:r>
              <a:rPr lang="en-US" sz="6250" dirty="0">
                <a:solidFill>
                  <a:srgbClr val="FFFFFF"/>
                </a:solidFill>
              </a:rPr>
              <a:t>Helping kids bounce back’</a:t>
            </a:r>
            <a:endParaRPr lang="en-US" sz="6250" dirty="0">
              <a:cs typeface="Founders Grotesk Light"/>
            </a:endParaRPr>
          </a:p>
        </p:txBody>
      </p:sp>
    </p:spTree>
    <p:extLst>
      <p:ext uri="{BB962C8B-B14F-4D97-AF65-F5344CB8AC3E}">
        <p14:creationId xmlns:p14="http://schemas.microsoft.com/office/powerpoint/2010/main" val="3218793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doctor and a child&#10;&#10;AI-generated content may be incorrect.">
            <a:extLst>
              <a:ext uri="{FF2B5EF4-FFF2-40B4-BE49-F238E27FC236}">
                <a16:creationId xmlns:a16="http://schemas.microsoft.com/office/drawing/2014/main" id="{6051C025-E34B-0CC8-DA52-A3CB192AB1F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6501" y="0"/>
            <a:ext cx="14977599" cy="11345332"/>
          </a:xfrm>
          <a:prstGeom prst="rect">
            <a:avLst/>
          </a:prstGeom>
        </p:spPr>
      </p:pic>
      <p:pic>
        <p:nvPicPr>
          <p:cNvPr id="15" name="Picture 14" descr="A group of blue stars on a black background&#10;&#10;AI-generated content may be incorrect.">
            <a:extLst>
              <a:ext uri="{FF2B5EF4-FFF2-40B4-BE49-F238E27FC236}">
                <a16:creationId xmlns:a16="http://schemas.microsoft.com/office/drawing/2014/main" id="{0875ADC8-235C-FD8A-636C-6E44CB5D40D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370956">
            <a:off x="6033080" y="1955681"/>
            <a:ext cx="6317489" cy="467783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0C50ADC-15E6-C3E8-D943-101C668893B7}"/>
              </a:ext>
            </a:extLst>
          </p:cNvPr>
          <p:cNvSpPr/>
          <p:nvPr/>
        </p:nvSpPr>
        <p:spPr>
          <a:xfrm flipH="1">
            <a:off x="3012816" y="156482"/>
            <a:ext cx="7759053" cy="1131686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62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sp>
        <p:nvSpPr>
          <p:cNvPr id="2" name="object 12">
            <a:extLst>
              <a:ext uri="{FF2B5EF4-FFF2-40B4-BE49-F238E27FC236}">
                <a16:creationId xmlns:a16="http://schemas.microsoft.com/office/drawing/2014/main" id="{044628E6-9B73-EDE3-148C-F0F28EB1E18C}"/>
              </a:ext>
            </a:extLst>
          </p:cNvPr>
          <p:cNvSpPr/>
          <p:nvPr/>
        </p:nvSpPr>
        <p:spPr>
          <a:xfrm>
            <a:off x="0" y="1982042"/>
            <a:ext cx="8591909" cy="8656376"/>
          </a:xfrm>
          <a:custGeom>
            <a:avLst/>
            <a:gdLst/>
            <a:ahLst/>
            <a:cxnLst/>
            <a:rect l="l" t="t" r="r" b="b"/>
            <a:pathLst>
              <a:path w="7915909" h="9771380">
                <a:moveTo>
                  <a:pt x="0" y="0"/>
                </a:moveTo>
                <a:lnTo>
                  <a:pt x="0" y="9771309"/>
                </a:lnTo>
                <a:lnTo>
                  <a:pt x="7177603" y="9333533"/>
                </a:lnTo>
                <a:lnTo>
                  <a:pt x="7225862" y="9325087"/>
                </a:lnTo>
                <a:lnTo>
                  <a:pt x="7270804" y="9306676"/>
                </a:lnTo>
                <a:lnTo>
                  <a:pt x="7311098" y="9279632"/>
                </a:lnTo>
                <a:lnTo>
                  <a:pt x="7345414" y="9245285"/>
                </a:lnTo>
                <a:lnTo>
                  <a:pt x="7372421" y="9204966"/>
                </a:lnTo>
                <a:lnTo>
                  <a:pt x="7390789" y="9160007"/>
                </a:lnTo>
                <a:lnTo>
                  <a:pt x="7399188" y="9111739"/>
                </a:lnTo>
                <a:lnTo>
                  <a:pt x="7915601" y="514011"/>
                </a:lnTo>
                <a:lnTo>
                  <a:pt x="7912956" y="465867"/>
                </a:lnTo>
                <a:lnTo>
                  <a:pt x="7899858" y="421260"/>
                </a:lnTo>
                <a:lnTo>
                  <a:pt x="7877487" y="381495"/>
                </a:lnTo>
                <a:lnTo>
                  <a:pt x="7847024" y="347875"/>
                </a:lnTo>
                <a:lnTo>
                  <a:pt x="7809651" y="321703"/>
                </a:lnTo>
                <a:lnTo>
                  <a:pt x="7766548" y="304283"/>
                </a:lnTo>
                <a:lnTo>
                  <a:pt x="7718895" y="296918"/>
                </a:lnTo>
                <a:lnTo>
                  <a:pt x="0" y="0"/>
                </a:lnTo>
                <a:close/>
              </a:path>
            </a:pathLst>
          </a:custGeom>
          <a:solidFill>
            <a:srgbClr val="7B8FC4"/>
          </a:solidFill>
        </p:spPr>
        <p:txBody>
          <a:bodyPr wrap="square" lIns="0" tIns="0" rIns="0" bIns="0" rtlCol="0"/>
          <a:lstStyle/>
          <a:p>
            <a:pPr algn="l"/>
            <a:endParaRPr lang="en-US"/>
          </a:p>
        </p:txBody>
      </p:sp>
      <p:sp>
        <p:nvSpPr>
          <p:cNvPr id="4" name="object 13">
            <a:extLst>
              <a:ext uri="{FF2B5EF4-FFF2-40B4-BE49-F238E27FC236}">
                <a16:creationId xmlns:a16="http://schemas.microsoft.com/office/drawing/2014/main" id="{547982FD-7A43-9192-A6C6-120B826AF9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93262" y="3222775"/>
            <a:ext cx="7129898" cy="82394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25"/>
              </a:spcBef>
            </a:pPr>
            <a:r>
              <a:rPr lang="en-US" dirty="0">
                <a:solidFill>
                  <a:srgbClr val="FFFFFF"/>
                </a:solidFill>
                <a:latin typeface="Founders Grotesk Medium" panose="020B0503030202060203" pitchFamily="34" charset="77"/>
              </a:rPr>
              <a:t>Lorem </a:t>
            </a:r>
            <a:r>
              <a:rPr lang="en-US" dirty="0" err="1">
                <a:solidFill>
                  <a:srgbClr val="FFFFFF"/>
                </a:solidFill>
                <a:latin typeface="Founders Grotesk Medium" panose="020B0503030202060203" pitchFamily="34" charset="77"/>
              </a:rPr>
              <a:t>ipsulorem</a:t>
            </a:r>
            <a:endParaRPr lang="en-US" dirty="0">
              <a:solidFill>
                <a:srgbClr val="FFFFFF"/>
              </a:solidFill>
              <a:latin typeface="Founders Grotesk Medium" panose="020B0503030202060203" pitchFamily="34" charset="77"/>
            </a:endParaRPr>
          </a:p>
        </p:txBody>
      </p:sp>
      <p:sp>
        <p:nvSpPr>
          <p:cNvPr id="5" name="object 14">
            <a:extLst>
              <a:ext uri="{FF2B5EF4-FFF2-40B4-BE49-F238E27FC236}">
                <a16:creationId xmlns:a16="http://schemas.microsoft.com/office/drawing/2014/main" id="{542881DD-5D17-2217-E7A3-CCB7ADE23ABC}"/>
              </a:ext>
            </a:extLst>
          </p:cNvPr>
          <p:cNvSpPr txBox="1"/>
          <p:nvPr/>
        </p:nvSpPr>
        <p:spPr>
          <a:xfrm>
            <a:off x="1293262" y="4392846"/>
            <a:ext cx="6643730" cy="4782078"/>
          </a:xfrm>
          <a:prstGeom prst="rect">
            <a:avLst/>
          </a:prstGeom>
        </p:spPr>
        <p:txBody>
          <a:bodyPr vert="horz" wrap="square" lIns="0" tIns="41910" rIns="0" bIns="0" rtlCol="0" anchor="t">
            <a:spAutoFit/>
          </a:bodyPr>
          <a:lstStyle/>
          <a:p>
            <a:pPr marL="12700" marR="417830" algn="l">
              <a:lnSpc>
                <a:spcPts val="2800"/>
              </a:lnSpc>
              <a:spcBef>
                <a:spcPts val="330"/>
              </a:spcBef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Regular"/>
              </a:rPr>
              <a:t>Lorem</a:t>
            </a:r>
            <a:r>
              <a:rPr lang="en-US" sz="2450" dirty="0">
                <a:solidFill>
                  <a:srgbClr val="FFFFFF"/>
                </a:solidFill>
                <a:latin typeface="Founders Grotesk Medium"/>
                <a:cs typeface="Founders Grotesk Regular"/>
              </a:rPr>
              <a:t> </a:t>
            </a:r>
            <a:r>
              <a:rPr lang="en-US" sz="2450" dirty="0" err="1">
                <a:solidFill>
                  <a:srgbClr val="FFFFFF"/>
                </a:solidFill>
                <a:latin typeface="Founders Grotesk Medium"/>
                <a:cs typeface="Founders Grotesk Regular"/>
              </a:rPr>
              <a:t>ipsu</a:t>
            </a:r>
            <a:r>
              <a:rPr lang="en-US" sz="2450" dirty="0">
                <a:solidFill>
                  <a:srgbClr val="FFFFFF"/>
                </a:solidFill>
                <a:latin typeface="Founders Grotesk Medium"/>
                <a:cs typeface="Founders Grotesk Regular"/>
              </a:rPr>
              <a:t> toolkit is to provide a comprehensive and consistent creative</a:t>
            </a:r>
            <a:endParaRPr lang="en-US" sz="2450" dirty="0">
              <a:latin typeface="Founders Grotesk Medium"/>
              <a:cs typeface="Founders Grotesk Regular"/>
            </a:endParaRPr>
          </a:p>
          <a:p>
            <a:pPr marL="12700" marR="5080" algn="l">
              <a:lnSpc>
                <a:spcPts val="2800"/>
              </a:lnSpc>
              <a:spcBef>
                <a:spcPts val="10"/>
              </a:spcBef>
            </a:pPr>
            <a:r>
              <a:rPr lang="en-US" sz="2450" dirty="0">
                <a:solidFill>
                  <a:srgbClr val="FFFFFF"/>
                </a:solidFill>
                <a:latin typeface="Founders Grotesk Medium" panose="020B0503030202060203" pitchFamily="34" charset="77"/>
                <a:cs typeface="Founders Grotesk Regular"/>
              </a:rPr>
              <a:t>framework that enables non-EU markets to develop effective campaigns centered on the “Helping Kids Bounce Back” Big Brand</a:t>
            </a:r>
            <a:endParaRPr lang="en-US" sz="2450" dirty="0">
              <a:latin typeface="Founders Grotesk Medium" panose="020B0503030202060203" pitchFamily="34" charset="77"/>
              <a:cs typeface="Founders Grotesk Regular"/>
            </a:endParaRPr>
          </a:p>
          <a:p>
            <a:pPr marL="12700" algn="l">
              <a:lnSpc>
                <a:spcPts val="2740"/>
              </a:lnSpc>
            </a:pPr>
            <a:r>
              <a:rPr lang="en-US" sz="2450" dirty="0">
                <a:solidFill>
                  <a:srgbClr val="FFFFFF"/>
                </a:solidFill>
                <a:latin typeface="Founders Grotesk Medium"/>
                <a:cs typeface="Founders Grotesk Regular"/>
              </a:rPr>
              <a:t>Idea (BBI) for Fortini®.</a:t>
            </a:r>
            <a:endParaRPr lang="en-US" sz="2450" dirty="0">
              <a:latin typeface="Founders Grotesk Medium"/>
              <a:cs typeface="Founders Grotesk Regular"/>
            </a:endParaRPr>
          </a:p>
          <a:p>
            <a:pPr marL="12700" algn="l">
              <a:lnSpc>
                <a:spcPts val="2870"/>
              </a:lnSpc>
              <a:spcBef>
                <a:spcPts val="1510"/>
              </a:spcBef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Lorem </a:t>
            </a:r>
            <a:r>
              <a:rPr lang="en-US" sz="2450" dirty="0" err="1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ipsu</a:t>
            </a: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 our brand</a:t>
            </a:r>
            <a:r>
              <a:rPr lang="en-US" sz="2450" dirty="0">
                <a:latin typeface="Founders Grotesk Light" panose="020B0303030202060203"/>
                <a:cs typeface="Founders Grotesk Light"/>
              </a:rPr>
              <a:t> </a:t>
            </a:r>
            <a:r>
              <a:rPr lang="en-US" sz="2450" dirty="0" err="1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ndamentals</a:t>
            </a: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 and how to apply our “Helping Kids Bounce Back” BBI for an impactful and coherent way of communication, which</a:t>
            </a:r>
            <a:endParaRPr lang="en-US" sz="2450" dirty="0">
              <a:latin typeface="Founders Grotesk Light" panose="020B0303030202060203"/>
              <a:cs typeface="Founders Grotesk Light"/>
            </a:endParaRPr>
          </a:p>
          <a:p>
            <a:pPr marL="12700" marR="666750" algn="l">
              <a:lnSpc>
                <a:spcPts val="2800"/>
              </a:lnSpc>
              <a:spcBef>
                <a:spcPts val="1655"/>
              </a:spcBef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The Fortini global framework will continue</a:t>
            </a:r>
            <a:b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</a:b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to evolve and will be updated as new</a:t>
            </a:r>
            <a:endParaRPr lang="en-US" sz="2450" dirty="0">
              <a:latin typeface="Founders Grotesk Light" panose="020B0303030202060203"/>
              <a:cs typeface="Founders Grotesk Light"/>
            </a:endParaRPr>
          </a:p>
          <a:p>
            <a:pPr marL="12700" algn="l">
              <a:lnSpc>
                <a:spcPts val="2735"/>
              </a:lnSpc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assets become available.</a:t>
            </a:r>
            <a:endParaRPr lang="en-US" sz="2450" dirty="0">
              <a:latin typeface="Founders Grotesk Light" panose="020B0303030202060203"/>
              <a:cs typeface="Founders Grotesk Light"/>
            </a:endParaRPr>
          </a:p>
        </p:txBody>
      </p:sp>
      <p:pic>
        <p:nvPicPr>
          <p:cNvPr id="14" name="Picture 13" descr="A blue and purple text on a black background&#10;&#10;AI-generated content may be incorrect.">
            <a:extLst>
              <a:ext uri="{FF2B5EF4-FFF2-40B4-BE49-F238E27FC236}">
                <a16:creationId xmlns:a16="http://schemas.microsoft.com/office/drawing/2014/main" id="{62C45FB8-DB0B-6D39-FA2A-B5DEF44698E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8947" y="7779621"/>
            <a:ext cx="7938075" cy="305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841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and a child in blue scrubs&#10;&#10;AI-generated content may be incorrect.">
            <a:extLst>
              <a:ext uri="{FF2B5EF4-FFF2-40B4-BE49-F238E27FC236}">
                <a16:creationId xmlns:a16="http://schemas.microsoft.com/office/drawing/2014/main" id="{7C57840C-20DC-360C-23E1-6CEF9C036B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731" y="0"/>
            <a:ext cx="16211369" cy="11073810"/>
          </a:xfrm>
          <a:prstGeom prst="rect">
            <a:avLst/>
          </a:prstGeom>
        </p:spPr>
      </p:pic>
      <p:pic>
        <p:nvPicPr>
          <p:cNvPr id="17" name="Picture 16" descr="A group of blue stars on a black background&#10;&#10;AI-generated content may be incorrect.">
            <a:extLst>
              <a:ext uri="{FF2B5EF4-FFF2-40B4-BE49-F238E27FC236}">
                <a16:creationId xmlns:a16="http://schemas.microsoft.com/office/drawing/2014/main" id="{75C07314-568D-15A9-5F4E-7AD06987AF2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370956">
            <a:off x="6033080" y="1955681"/>
            <a:ext cx="6317489" cy="467783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30B5B64-8910-DABE-9C76-E5AF31D74AF9}"/>
              </a:ext>
            </a:extLst>
          </p:cNvPr>
          <p:cNvSpPr/>
          <p:nvPr/>
        </p:nvSpPr>
        <p:spPr>
          <a:xfrm flipH="1">
            <a:off x="3012816" y="20951"/>
            <a:ext cx="7759053" cy="1131686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62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blue and purple text on a black background&#10;&#10;AI-generated content may be incorrect.">
            <a:extLst>
              <a:ext uri="{FF2B5EF4-FFF2-40B4-BE49-F238E27FC236}">
                <a16:creationId xmlns:a16="http://schemas.microsoft.com/office/drawing/2014/main" id="{EF9021D2-E4B0-0808-EE44-4B27853D044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8947" y="7779621"/>
            <a:ext cx="7938075" cy="30589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0C50ADC-15E6-C3E8-D943-101C668893B7}"/>
              </a:ext>
            </a:extLst>
          </p:cNvPr>
          <p:cNvSpPr/>
          <p:nvPr/>
        </p:nvSpPr>
        <p:spPr>
          <a:xfrm flipH="1">
            <a:off x="3012816" y="16698"/>
            <a:ext cx="8097650" cy="1131686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62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286F42C-2BDC-075C-F86F-F356DA8507EF}"/>
              </a:ext>
            </a:extLst>
          </p:cNvPr>
          <p:cNvGrpSpPr/>
          <p:nvPr/>
        </p:nvGrpSpPr>
        <p:grpSpPr>
          <a:xfrm>
            <a:off x="717176" y="3286135"/>
            <a:ext cx="8444753" cy="4000688"/>
            <a:chOff x="4631389" y="4444439"/>
            <a:chExt cx="6279515" cy="3014345"/>
          </a:xfrm>
          <a:solidFill>
            <a:srgbClr val="7B8FC4"/>
          </a:solidFill>
        </p:grpSpPr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BE54F779-642F-6574-E3D2-B8B0CE1516DD}"/>
                </a:ext>
              </a:extLst>
            </p:cNvPr>
            <p:cNvSpPr/>
            <p:nvPr/>
          </p:nvSpPr>
          <p:spPr>
            <a:xfrm>
              <a:off x="4631389" y="4444439"/>
              <a:ext cx="6279515" cy="3014345"/>
            </a:xfrm>
            <a:custGeom>
              <a:avLst/>
              <a:gdLst/>
              <a:ahLst/>
              <a:cxnLst/>
              <a:rect l="l" t="t" r="r" b="b"/>
              <a:pathLst>
                <a:path w="6279515" h="3014345">
                  <a:moveTo>
                    <a:pt x="541270" y="0"/>
                  </a:moveTo>
                  <a:lnTo>
                    <a:pt x="492687" y="2728"/>
                  </a:lnTo>
                  <a:lnTo>
                    <a:pt x="446841" y="15838"/>
                  </a:lnTo>
                  <a:lnTo>
                    <a:pt x="405133" y="38152"/>
                  </a:lnTo>
                  <a:lnTo>
                    <a:pt x="368966" y="68495"/>
                  </a:lnTo>
                  <a:lnTo>
                    <a:pt x="339741" y="105690"/>
                  </a:lnTo>
                  <a:lnTo>
                    <a:pt x="318861" y="148560"/>
                  </a:lnTo>
                  <a:lnTo>
                    <a:pt x="307727" y="195931"/>
                  </a:lnTo>
                  <a:lnTo>
                    <a:pt x="82" y="2810542"/>
                  </a:lnTo>
                  <a:lnTo>
                    <a:pt x="0" y="2858107"/>
                  </a:lnTo>
                  <a:lnTo>
                    <a:pt x="10599" y="2901533"/>
                  </a:lnTo>
                  <a:lnTo>
                    <a:pt x="30771" y="2939598"/>
                  </a:lnTo>
                  <a:lnTo>
                    <a:pt x="59404" y="2971083"/>
                  </a:lnTo>
                  <a:lnTo>
                    <a:pt x="95390" y="2994768"/>
                  </a:lnTo>
                  <a:lnTo>
                    <a:pt x="137617" y="3009432"/>
                  </a:lnTo>
                  <a:lnTo>
                    <a:pt x="184977" y="3013855"/>
                  </a:lnTo>
                  <a:lnTo>
                    <a:pt x="6091561" y="2882247"/>
                  </a:lnTo>
                  <a:lnTo>
                    <a:pt x="6138991" y="2875677"/>
                  </a:lnTo>
                  <a:lnTo>
                    <a:pt x="6181425" y="2859026"/>
                  </a:lnTo>
                  <a:lnTo>
                    <a:pt x="6217736" y="2833573"/>
                  </a:lnTo>
                  <a:lnTo>
                    <a:pt x="6246799" y="2800596"/>
                  </a:lnTo>
                  <a:lnTo>
                    <a:pt x="6267485" y="2761373"/>
                  </a:lnTo>
                  <a:lnTo>
                    <a:pt x="6278668" y="2717181"/>
                  </a:lnTo>
                  <a:lnTo>
                    <a:pt x="6279221" y="2669300"/>
                  </a:lnTo>
                  <a:lnTo>
                    <a:pt x="6055856" y="524832"/>
                  </a:lnTo>
                  <a:lnTo>
                    <a:pt x="6045360" y="476755"/>
                  </a:lnTo>
                  <a:lnTo>
                    <a:pt x="6025065" y="432006"/>
                  </a:lnTo>
                  <a:lnTo>
                    <a:pt x="5996355" y="391909"/>
                  </a:lnTo>
                  <a:lnTo>
                    <a:pt x="5960617" y="357786"/>
                  </a:lnTo>
                  <a:lnTo>
                    <a:pt x="5919236" y="330960"/>
                  </a:lnTo>
                  <a:lnTo>
                    <a:pt x="5873598" y="312755"/>
                  </a:lnTo>
                  <a:lnTo>
                    <a:pt x="5825088" y="304493"/>
                  </a:lnTo>
                  <a:lnTo>
                    <a:pt x="54127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lang="en-US"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28155005-C533-C74D-B465-29EFA2F51C1C}"/>
                </a:ext>
              </a:extLst>
            </p:cNvPr>
            <p:cNvSpPr txBox="1"/>
            <p:nvPr/>
          </p:nvSpPr>
          <p:spPr>
            <a:xfrm>
              <a:off x="5189987" y="5274653"/>
              <a:ext cx="5105400" cy="982555"/>
            </a:xfrm>
            <a:prstGeom prst="rect">
              <a:avLst/>
            </a:prstGeom>
            <a:grpFill/>
          </p:spPr>
          <p:txBody>
            <a:bodyPr vert="horz" wrap="square" lIns="0" tIns="122555" rIns="0" bIns="0" rtlCol="0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lang="en-US" sz="5400" dirty="0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Lorem </a:t>
              </a:r>
              <a:r>
                <a:rPr lang="en-US" sz="5400" dirty="0" err="1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iosu</a:t>
              </a:r>
              <a:r>
                <a:rPr lang="en-US" sz="5400" dirty="0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 Lorem io</a:t>
              </a:r>
            </a:p>
            <a:p>
              <a:pPr algn="ctr">
                <a:lnSpc>
                  <a:spcPts val="6000"/>
                </a:lnSpc>
              </a:pPr>
              <a:r>
                <a:rPr lang="en-US" sz="5400" dirty="0" err="1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orem</a:t>
              </a:r>
              <a:r>
                <a:rPr lang="en-US" sz="5400" dirty="0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 </a:t>
              </a:r>
              <a:r>
                <a:rPr lang="en-US" sz="5400" dirty="0" err="1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ioLorem</a:t>
              </a:r>
              <a:r>
                <a:rPr lang="en-US" sz="5400" dirty="0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 </a:t>
              </a:r>
              <a:r>
                <a:rPr lang="en-US" sz="5400" dirty="0" err="1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iorem</a:t>
              </a:r>
              <a:r>
                <a:rPr lang="en-US" sz="5400" dirty="0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 io</a:t>
              </a:r>
            </a:p>
          </p:txBody>
        </p:sp>
      </p:grpSp>
      <p:pic>
        <p:nvPicPr>
          <p:cNvPr id="13" name="Picture 12" descr="A blu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B55470B8-BC00-AF7C-204D-9C866D2937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76" y="6019675"/>
            <a:ext cx="9018496" cy="2064523"/>
          </a:xfrm>
          <a:prstGeom prst="rect">
            <a:avLst/>
          </a:prstGeom>
        </p:spPr>
      </p:pic>
      <p:sp>
        <p:nvSpPr>
          <p:cNvPr id="16" name="object 14">
            <a:extLst>
              <a:ext uri="{FF2B5EF4-FFF2-40B4-BE49-F238E27FC236}">
                <a16:creationId xmlns:a16="http://schemas.microsoft.com/office/drawing/2014/main" id="{72B4CA96-B5DD-FC73-22B3-487A4E32F988}"/>
              </a:ext>
            </a:extLst>
          </p:cNvPr>
          <p:cNvSpPr txBox="1"/>
          <p:nvPr/>
        </p:nvSpPr>
        <p:spPr>
          <a:xfrm>
            <a:off x="1591923" y="6502233"/>
            <a:ext cx="7129898" cy="1159292"/>
          </a:xfrm>
          <a:prstGeom prst="rect">
            <a:avLst/>
          </a:prstGeom>
        </p:spPr>
        <p:txBody>
          <a:bodyPr vert="horz" wrap="square" lIns="0" tIns="41910" rIns="0" bIns="0" rtlCol="0" anchor="t">
            <a:spAutoFit/>
          </a:bodyPr>
          <a:lstStyle/>
          <a:p>
            <a:pPr marL="12700" algn="l">
              <a:lnSpc>
                <a:spcPts val="2870"/>
              </a:lnSpc>
              <a:spcBef>
                <a:spcPts val="1510"/>
              </a:spcBef>
            </a:pPr>
            <a:r>
              <a:rPr lang="en-US" sz="2450" dirty="0">
                <a:solidFill>
                  <a:srgbClr val="FFFFFF"/>
                </a:solidFill>
                <a:latin typeface="Founders Grotesk Light"/>
                <a:cs typeface="Founders Grotesk Light"/>
              </a:rPr>
              <a:t>Lorem </a:t>
            </a:r>
            <a:r>
              <a:rPr lang="en-US" sz="2450" dirty="0" err="1">
                <a:solidFill>
                  <a:srgbClr val="FFFFFF"/>
                </a:solidFill>
                <a:latin typeface="Founders Grotesk Light"/>
                <a:cs typeface="Founders Grotesk Light"/>
              </a:rPr>
              <a:t>ipsu</a:t>
            </a:r>
            <a:r>
              <a:rPr lang="en-US" sz="2450" dirty="0">
                <a:solidFill>
                  <a:srgbClr val="FFFFFF"/>
                </a:solidFill>
                <a:latin typeface="Founders Grotesk Light"/>
                <a:cs typeface="Founders Grotesk Light"/>
              </a:rPr>
              <a:t> our brand</a:t>
            </a:r>
            <a:r>
              <a:rPr lang="en-US" sz="2450" dirty="0">
                <a:latin typeface="Founders Grotesk Light"/>
                <a:cs typeface="Founders Grotesk Light"/>
              </a:rPr>
              <a:t> </a:t>
            </a:r>
            <a:r>
              <a:rPr lang="en-US" sz="2450" dirty="0" err="1">
                <a:solidFill>
                  <a:srgbClr val="FFFFFF"/>
                </a:solidFill>
                <a:latin typeface="Founders Grotesk Light"/>
                <a:cs typeface="Founders Grotesk Light"/>
              </a:rPr>
              <a:t>ndamentals</a:t>
            </a:r>
            <a:r>
              <a:rPr lang="en-US" sz="2450" dirty="0">
                <a:solidFill>
                  <a:srgbClr val="FFFFFF"/>
                </a:solidFill>
                <a:latin typeface="Founders Grotesk Light"/>
                <a:cs typeface="Founders Grotesk Light"/>
              </a:rPr>
              <a:t> and how to apply our “Helping Kids Bounce Back” BBI for an impactful and coherent way of communication, which</a:t>
            </a:r>
            <a:endParaRPr lang="en-US" sz="2450" dirty="0">
              <a:latin typeface="Founders Grotesk Light"/>
              <a:cs typeface="Founders Grotesk Light"/>
            </a:endParaRPr>
          </a:p>
        </p:txBody>
      </p:sp>
    </p:spTree>
    <p:extLst>
      <p:ext uri="{BB962C8B-B14F-4D97-AF65-F5344CB8AC3E}">
        <p14:creationId xmlns:p14="http://schemas.microsoft.com/office/powerpoint/2010/main" val="551356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r and stars in the night sky&#10;&#10;AI-generated content may be incorrect.">
            <a:extLst>
              <a:ext uri="{FF2B5EF4-FFF2-40B4-BE49-F238E27FC236}">
                <a16:creationId xmlns:a16="http://schemas.microsoft.com/office/drawing/2014/main" id="{0595F425-909F-B897-2C2B-4186705BD94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2554" y="1634874"/>
            <a:ext cx="9689636" cy="6491916"/>
          </a:xfrm>
          <a:prstGeom prst="rect">
            <a:avLst/>
          </a:prstGeom>
        </p:spPr>
      </p:pic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11315" y="345949"/>
            <a:ext cx="3922142" cy="1636093"/>
          </a:xfrm>
          <a:prstGeom prst="rect">
            <a:avLst/>
          </a:prstGeom>
        </p:spPr>
      </p:pic>
      <p:sp>
        <p:nvSpPr>
          <p:cNvPr id="8" name="object 12">
            <a:extLst>
              <a:ext uri="{FF2B5EF4-FFF2-40B4-BE49-F238E27FC236}">
                <a16:creationId xmlns:a16="http://schemas.microsoft.com/office/drawing/2014/main" id="{214A8DBA-342E-9047-0949-4C0CBEE9BB9A}"/>
              </a:ext>
            </a:extLst>
          </p:cNvPr>
          <p:cNvSpPr/>
          <p:nvPr/>
        </p:nvSpPr>
        <p:spPr>
          <a:xfrm>
            <a:off x="0" y="345949"/>
            <a:ext cx="11103429" cy="10292469"/>
          </a:xfrm>
          <a:custGeom>
            <a:avLst/>
            <a:gdLst/>
            <a:ahLst/>
            <a:cxnLst/>
            <a:rect l="l" t="t" r="r" b="b"/>
            <a:pathLst>
              <a:path w="7915909" h="9771380">
                <a:moveTo>
                  <a:pt x="0" y="0"/>
                </a:moveTo>
                <a:lnTo>
                  <a:pt x="0" y="9771309"/>
                </a:lnTo>
                <a:lnTo>
                  <a:pt x="7177603" y="9333533"/>
                </a:lnTo>
                <a:lnTo>
                  <a:pt x="7225862" y="9325087"/>
                </a:lnTo>
                <a:lnTo>
                  <a:pt x="7270804" y="9306676"/>
                </a:lnTo>
                <a:lnTo>
                  <a:pt x="7311098" y="9279632"/>
                </a:lnTo>
                <a:lnTo>
                  <a:pt x="7345414" y="9245285"/>
                </a:lnTo>
                <a:lnTo>
                  <a:pt x="7372421" y="9204966"/>
                </a:lnTo>
                <a:lnTo>
                  <a:pt x="7390789" y="9160007"/>
                </a:lnTo>
                <a:lnTo>
                  <a:pt x="7399188" y="9111739"/>
                </a:lnTo>
                <a:lnTo>
                  <a:pt x="7915601" y="514011"/>
                </a:lnTo>
                <a:lnTo>
                  <a:pt x="7912956" y="465867"/>
                </a:lnTo>
                <a:lnTo>
                  <a:pt x="7899858" y="421260"/>
                </a:lnTo>
                <a:lnTo>
                  <a:pt x="7877487" y="381495"/>
                </a:lnTo>
                <a:lnTo>
                  <a:pt x="7847024" y="347875"/>
                </a:lnTo>
                <a:lnTo>
                  <a:pt x="7809651" y="321703"/>
                </a:lnTo>
                <a:lnTo>
                  <a:pt x="7766548" y="304283"/>
                </a:lnTo>
                <a:lnTo>
                  <a:pt x="7718895" y="296918"/>
                </a:lnTo>
                <a:lnTo>
                  <a:pt x="0" y="0"/>
                </a:lnTo>
                <a:close/>
              </a:path>
            </a:pathLst>
          </a:custGeom>
          <a:solidFill>
            <a:srgbClr val="7B8FC4"/>
          </a:solidFill>
        </p:spPr>
        <p:txBody>
          <a:bodyPr wrap="square" lIns="0" tIns="0" rIns="0" bIns="0" rtlCol="0"/>
          <a:lstStyle/>
          <a:p>
            <a:pPr algn="l"/>
            <a:endParaRPr lang="en-US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BE3D8038-A8C8-1928-05D1-F69D665AC3EF}"/>
              </a:ext>
            </a:extLst>
          </p:cNvPr>
          <p:cNvSpPr txBox="1">
            <a:spLocks/>
          </p:cNvSpPr>
          <p:nvPr/>
        </p:nvSpPr>
        <p:spPr>
          <a:xfrm>
            <a:off x="1482457" y="4147737"/>
            <a:ext cx="6480175" cy="212109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9600" b="1" dirty="0">
                <a:solidFill>
                  <a:schemeClr val="bg1"/>
                </a:solidFill>
                <a:latin typeface="Founders Grotesk Medium" panose="020B0603030202060203" pitchFamily="34" charset="0"/>
                <a:cs typeface="Founders Grotesk Light"/>
              </a:rPr>
              <a:t>Title</a:t>
            </a:r>
          </a:p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  <a:cs typeface="Founders Grotesk Light"/>
              </a:rPr>
              <a:t>Subtitle</a:t>
            </a:r>
            <a:endParaRPr lang="en-US" sz="44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pic>
        <p:nvPicPr>
          <p:cNvPr id="3" name="Picture 2" descr="A blue and purple text on a black background&#10;&#10;AI-generated content may be incorrect.">
            <a:extLst>
              <a:ext uri="{FF2B5EF4-FFF2-40B4-BE49-F238E27FC236}">
                <a16:creationId xmlns:a16="http://schemas.microsoft.com/office/drawing/2014/main" id="{2A451482-76E3-1D9F-E0D9-7A7F1B06B6E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8947" y="7779621"/>
            <a:ext cx="7938075" cy="305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431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5">
            <a:extLst>
              <a:ext uri="{FF2B5EF4-FFF2-40B4-BE49-F238E27FC236}">
                <a16:creationId xmlns:a16="http://schemas.microsoft.com/office/drawing/2014/main" id="{06D251F4-DC0B-FA34-DC68-AEFC30853705}"/>
              </a:ext>
            </a:extLst>
          </p:cNvPr>
          <p:cNvSpPr/>
          <p:nvPr/>
        </p:nvSpPr>
        <p:spPr>
          <a:xfrm rot="10641565">
            <a:off x="4273058" y="5519192"/>
            <a:ext cx="6180268" cy="2779841"/>
          </a:xfrm>
          <a:custGeom>
            <a:avLst/>
            <a:gdLst/>
            <a:ahLst/>
            <a:cxnLst/>
            <a:rect l="l" t="t" r="r" b="b"/>
            <a:pathLst>
              <a:path w="6279515" h="3014345">
                <a:moveTo>
                  <a:pt x="541270" y="0"/>
                </a:moveTo>
                <a:lnTo>
                  <a:pt x="492687" y="2728"/>
                </a:lnTo>
                <a:lnTo>
                  <a:pt x="446841" y="15838"/>
                </a:lnTo>
                <a:lnTo>
                  <a:pt x="405133" y="38152"/>
                </a:lnTo>
                <a:lnTo>
                  <a:pt x="368966" y="68495"/>
                </a:lnTo>
                <a:lnTo>
                  <a:pt x="339741" y="105690"/>
                </a:lnTo>
                <a:lnTo>
                  <a:pt x="318861" y="148560"/>
                </a:lnTo>
                <a:lnTo>
                  <a:pt x="307727" y="195931"/>
                </a:lnTo>
                <a:lnTo>
                  <a:pt x="82" y="2810542"/>
                </a:lnTo>
                <a:lnTo>
                  <a:pt x="0" y="2858107"/>
                </a:lnTo>
                <a:lnTo>
                  <a:pt x="10599" y="2901533"/>
                </a:lnTo>
                <a:lnTo>
                  <a:pt x="30771" y="2939598"/>
                </a:lnTo>
                <a:lnTo>
                  <a:pt x="59404" y="2971083"/>
                </a:lnTo>
                <a:lnTo>
                  <a:pt x="95390" y="2994768"/>
                </a:lnTo>
                <a:lnTo>
                  <a:pt x="137617" y="3009432"/>
                </a:lnTo>
                <a:lnTo>
                  <a:pt x="184977" y="3013855"/>
                </a:lnTo>
                <a:lnTo>
                  <a:pt x="6091561" y="2882247"/>
                </a:lnTo>
                <a:lnTo>
                  <a:pt x="6138991" y="2875677"/>
                </a:lnTo>
                <a:lnTo>
                  <a:pt x="6181425" y="2859026"/>
                </a:lnTo>
                <a:lnTo>
                  <a:pt x="6217736" y="2833573"/>
                </a:lnTo>
                <a:lnTo>
                  <a:pt x="6246799" y="2800596"/>
                </a:lnTo>
                <a:lnTo>
                  <a:pt x="6267485" y="2761373"/>
                </a:lnTo>
                <a:lnTo>
                  <a:pt x="6278668" y="2717181"/>
                </a:lnTo>
                <a:lnTo>
                  <a:pt x="6279221" y="2669300"/>
                </a:lnTo>
                <a:lnTo>
                  <a:pt x="6055856" y="524832"/>
                </a:lnTo>
                <a:lnTo>
                  <a:pt x="6045360" y="476755"/>
                </a:lnTo>
                <a:lnTo>
                  <a:pt x="6025065" y="432006"/>
                </a:lnTo>
                <a:lnTo>
                  <a:pt x="5996355" y="391909"/>
                </a:lnTo>
                <a:lnTo>
                  <a:pt x="5960617" y="357786"/>
                </a:lnTo>
                <a:lnTo>
                  <a:pt x="5919236" y="330960"/>
                </a:lnTo>
                <a:lnTo>
                  <a:pt x="5873598" y="312755"/>
                </a:lnTo>
                <a:lnTo>
                  <a:pt x="5825088" y="304493"/>
                </a:lnTo>
                <a:lnTo>
                  <a:pt x="541270" y="0"/>
                </a:lnTo>
                <a:close/>
              </a:path>
            </a:pathLst>
          </a:custGeom>
          <a:solidFill>
            <a:srgbClr val="97D0DB"/>
          </a:solidFill>
        </p:spPr>
        <p:txBody>
          <a:bodyPr wrap="square" lIns="0" tIns="0" rIns="0" bIns="0" rtlCol="0"/>
          <a:lstStyle/>
          <a:p>
            <a:endParaRPr lang="en-US"/>
          </a:p>
        </p:txBody>
      </p:sp>
      <p:pic>
        <p:nvPicPr>
          <p:cNvPr id="4" name="Picture 3" descr="A blu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1143FD1A-29F0-B90D-FFAC-B84444354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655" y="3234160"/>
            <a:ext cx="15161166" cy="3314772"/>
          </a:xfrm>
          <a:prstGeom prst="rect">
            <a:avLst/>
          </a:prstGeom>
        </p:spPr>
      </p:pic>
      <p:sp>
        <p:nvSpPr>
          <p:cNvPr id="12" name="object 2">
            <a:extLst>
              <a:ext uri="{FF2B5EF4-FFF2-40B4-BE49-F238E27FC236}">
                <a16:creationId xmlns:a16="http://schemas.microsoft.com/office/drawing/2014/main" id="{07918CB7-61FF-D2A6-B216-A5B51B631A56}"/>
              </a:ext>
            </a:extLst>
          </p:cNvPr>
          <p:cNvSpPr txBox="1">
            <a:spLocks/>
          </p:cNvSpPr>
          <p:nvPr/>
        </p:nvSpPr>
        <p:spPr>
          <a:xfrm>
            <a:off x="5068799" y="4585507"/>
            <a:ext cx="6480175" cy="122084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9600" b="1" dirty="0">
                <a:solidFill>
                  <a:schemeClr val="bg1"/>
                </a:solidFill>
                <a:latin typeface="Founders Grotesk Medium" panose="020B0603030202060203" pitchFamily="34" charset="0"/>
                <a:cs typeface="Founders Grotesk Light"/>
              </a:rPr>
              <a:t>Title</a:t>
            </a:r>
          </a:p>
        </p:txBody>
      </p:sp>
      <p:sp>
        <p:nvSpPr>
          <p:cNvPr id="14" name="object 2">
            <a:extLst>
              <a:ext uri="{FF2B5EF4-FFF2-40B4-BE49-F238E27FC236}">
                <a16:creationId xmlns:a16="http://schemas.microsoft.com/office/drawing/2014/main" id="{4B8DD7D8-26DB-7794-AB72-610557B66B2C}"/>
              </a:ext>
            </a:extLst>
          </p:cNvPr>
          <p:cNvSpPr txBox="1">
            <a:spLocks/>
          </p:cNvSpPr>
          <p:nvPr/>
        </p:nvSpPr>
        <p:spPr>
          <a:xfrm>
            <a:off x="6252226" y="6550962"/>
            <a:ext cx="6480175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  <a:cs typeface="Founders Grotesk Light"/>
              </a:rPr>
              <a:t>Subtitle</a:t>
            </a:r>
            <a:endParaRPr lang="en-US" sz="44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B161E6C-639C-72A9-E7A4-D500425F6593}"/>
              </a:ext>
            </a:extLst>
          </p:cNvPr>
          <p:cNvGrpSpPr/>
          <p:nvPr/>
        </p:nvGrpSpPr>
        <p:grpSpPr>
          <a:xfrm>
            <a:off x="9287729" y="4585507"/>
            <a:ext cx="9595225" cy="2878483"/>
            <a:chOff x="4631389" y="4444439"/>
            <a:chExt cx="6279515" cy="3014345"/>
          </a:xfrm>
          <a:solidFill>
            <a:srgbClr val="7B8FC4"/>
          </a:solidFill>
        </p:grpSpPr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CD172791-736C-02B4-C411-939E312DDE8D}"/>
                </a:ext>
              </a:extLst>
            </p:cNvPr>
            <p:cNvSpPr/>
            <p:nvPr/>
          </p:nvSpPr>
          <p:spPr>
            <a:xfrm>
              <a:off x="4631389" y="4444439"/>
              <a:ext cx="6279515" cy="3014345"/>
            </a:xfrm>
            <a:custGeom>
              <a:avLst/>
              <a:gdLst/>
              <a:ahLst/>
              <a:cxnLst/>
              <a:rect l="l" t="t" r="r" b="b"/>
              <a:pathLst>
                <a:path w="6279515" h="3014345">
                  <a:moveTo>
                    <a:pt x="541270" y="0"/>
                  </a:moveTo>
                  <a:lnTo>
                    <a:pt x="492687" y="2728"/>
                  </a:lnTo>
                  <a:lnTo>
                    <a:pt x="446841" y="15838"/>
                  </a:lnTo>
                  <a:lnTo>
                    <a:pt x="405133" y="38152"/>
                  </a:lnTo>
                  <a:lnTo>
                    <a:pt x="368966" y="68495"/>
                  </a:lnTo>
                  <a:lnTo>
                    <a:pt x="339741" y="105690"/>
                  </a:lnTo>
                  <a:lnTo>
                    <a:pt x="318861" y="148560"/>
                  </a:lnTo>
                  <a:lnTo>
                    <a:pt x="307727" y="195931"/>
                  </a:lnTo>
                  <a:lnTo>
                    <a:pt x="82" y="2810542"/>
                  </a:lnTo>
                  <a:lnTo>
                    <a:pt x="0" y="2858107"/>
                  </a:lnTo>
                  <a:lnTo>
                    <a:pt x="10599" y="2901533"/>
                  </a:lnTo>
                  <a:lnTo>
                    <a:pt x="30771" y="2939598"/>
                  </a:lnTo>
                  <a:lnTo>
                    <a:pt x="59404" y="2971083"/>
                  </a:lnTo>
                  <a:lnTo>
                    <a:pt x="95390" y="2994768"/>
                  </a:lnTo>
                  <a:lnTo>
                    <a:pt x="137617" y="3009432"/>
                  </a:lnTo>
                  <a:lnTo>
                    <a:pt x="184977" y="3013855"/>
                  </a:lnTo>
                  <a:lnTo>
                    <a:pt x="6091561" y="2882247"/>
                  </a:lnTo>
                  <a:lnTo>
                    <a:pt x="6138991" y="2875677"/>
                  </a:lnTo>
                  <a:lnTo>
                    <a:pt x="6181425" y="2859026"/>
                  </a:lnTo>
                  <a:lnTo>
                    <a:pt x="6217736" y="2833573"/>
                  </a:lnTo>
                  <a:lnTo>
                    <a:pt x="6246799" y="2800596"/>
                  </a:lnTo>
                  <a:lnTo>
                    <a:pt x="6267485" y="2761373"/>
                  </a:lnTo>
                  <a:lnTo>
                    <a:pt x="6278668" y="2717181"/>
                  </a:lnTo>
                  <a:lnTo>
                    <a:pt x="6279221" y="2669300"/>
                  </a:lnTo>
                  <a:lnTo>
                    <a:pt x="6055856" y="524832"/>
                  </a:lnTo>
                  <a:lnTo>
                    <a:pt x="6045360" y="476755"/>
                  </a:lnTo>
                  <a:lnTo>
                    <a:pt x="6025065" y="432006"/>
                  </a:lnTo>
                  <a:lnTo>
                    <a:pt x="5996355" y="391909"/>
                  </a:lnTo>
                  <a:lnTo>
                    <a:pt x="5960617" y="357786"/>
                  </a:lnTo>
                  <a:lnTo>
                    <a:pt x="5919236" y="330960"/>
                  </a:lnTo>
                  <a:lnTo>
                    <a:pt x="5873598" y="312755"/>
                  </a:lnTo>
                  <a:lnTo>
                    <a:pt x="5825088" y="304493"/>
                  </a:lnTo>
                  <a:lnTo>
                    <a:pt x="54127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lang="en-US"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FC40809F-8ABA-2B65-E805-2AAAB9FE93D2}"/>
                </a:ext>
              </a:extLst>
            </p:cNvPr>
            <p:cNvSpPr txBox="1"/>
            <p:nvPr/>
          </p:nvSpPr>
          <p:spPr>
            <a:xfrm>
              <a:off x="5189987" y="5274653"/>
              <a:ext cx="5105400" cy="904438"/>
            </a:xfrm>
            <a:prstGeom prst="rect">
              <a:avLst/>
            </a:prstGeom>
            <a:grpFill/>
          </p:spPr>
          <p:txBody>
            <a:bodyPr vert="horz" wrap="square" lIns="0" tIns="122555" rIns="0" bIns="0" rtlCol="0">
              <a:spAutoFit/>
            </a:bodyPr>
            <a:lstStyle/>
            <a:p>
              <a:pPr algn="ctr">
                <a:lnSpc>
                  <a:spcPts val="6000"/>
                </a:lnSpc>
              </a:pPr>
              <a:endParaRPr lang="en-US" sz="5400" dirty="0">
                <a:solidFill>
                  <a:schemeClr val="bg1"/>
                </a:solidFill>
                <a:latin typeface="Founders Grotesk Light" panose="020B0303030202060203" pitchFamily="34" charset="77"/>
              </a:endParaRPr>
            </a:p>
          </p:txBody>
        </p:sp>
      </p:grpSp>
      <p:pic>
        <p:nvPicPr>
          <p:cNvPr id="3" name="Picture 2" descr="A group of blue stars on a black background&#10;&#10;AI-generated content may be incorrect.">
            <a:extLst>
              <a:ext uri="{FF2B5EF4-FFF2-40B4-BE49-F238E27FC236}">
                <a16:creationId xmlns:a16="http://schemas.microsoft.com/office/drawing/2014/main" id="{F17504A6-5207-DCD1-9993-11A29BC8F77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987101">
            <a:off x="13582503" y="-110685"/>
            <a:ext cx="5452763" cy="4037543"/>
          </a:xfrm>
          <a:prstGeom prst="rect">
            <a:avLst/>
          </a:prstGeom>
        </p:spPr>
      </p:pic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sp>
        <p:nvSpPr>
          <p:cNvPr id="13" name="object 2">
            <a:extLst>
              <a:ext uri="{FF2B5EF4-FFF2-40B4-BE49-F238E27FC236}">
                <a16:creationId xmlns:a16="http://schemas.microsoft.com/office/drawing/2014/main" id="{C8370EC1-A7B1-3326-589F-460C0BB903F7}"/>
              </a:ext>
            </a:extLst>
          </p:cNvPr>
          <p:cNvSpPr txBox="1">
            <a:spLocks/>
          </p:cNvSpPr>
          <p:nvPr/>
        </p:nvSpPr>
        <p:spPr>
          <a:xfrm>
            <a:off x="12680356" y="5640006"/>
            <a:ext cx="6480175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600" dirty="0">
                <a:solidFill>
                  <a:schemeClr val="bg1"/>
                </a:solidFill>
                <a:latin typeface="Founders Grotesk Light" panose="020B0303030202060203" pitchFamily="34" charset="77"/>
                <a:cs typeface="Founders Grotesk Light"/>
              </a:rPr>
              <a:t>Subtitle</a:t>
            </a:r>
            <a:endParaRPr lang="en-US" sz="66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pic>
        <p:nvPicPr>
          <p:cNvPr id="5" name="Picture 4" descr="A blue and purple text on a black background&#10;&#10;AI-generated content may be incorrect.">
            <a:extLst>
              <a:ext uri="{FF2B5EF4-FFF2-40B4-BE49-F238E27FC236}">
                <a16:creationId xmlns:a16="http://schemas.microsoft.com/office/drawing/2014/main" id="{53735258-F288-ADB8-42B2-BA23E08A11D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8947" y="7779621"/>
            <a:ext cx="7938075" cy="305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871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047F9-C61E-CAD6-B9B2-57E6727C7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erson giving a high five to a child&#10;&#10;AI-generated content may be incorrect.">
            <a:extLst>
              <a:ext uri="{FF2B5EF4-FFF2-40B4-BE49-F238E27FC236}">
                <a16:creationId xmlns:a16="http://schemas.microsoft.com/office/drawing/2014/main" id="{701C0A29-81F3-626D-8F3B-7BCAC77833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461" y="-1"/>
            <a:ext cx="15578523" cy="11304331"/>
          </a:xfrm>
          <a:prstGeom prst="rect">
            <a:avLst/>
          </a:prstGeom>
        </p:spPr>
      </p:pic>
      <p:pic>
        <p:nvPicPr>
          <p:cNvPr id="12" name="Picture 11" descr="A blue and black logo&#10;&#10;AI-generated content may be incorrect.">
            <a:extLst>
              <a:ext uri="{FF2B5EF4-FFF2-40B4-BE49-F238E27FC236}">
                <a16:creationId xmlns:a16="http://schemas.microsoft.com/office/drawing/2014/main" id="{492E02CD-69A5-CC25-FD1E-513EC799B1B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97500" y="10404023"/>
            <a:ext cx="1816954" cy="75792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9BC1F21-206D-11E8-CAF9-AEE06F83065A}"/>
              </a:ext>
            </a:extLst>
          </p:cNvPr>
          <p:cNvGrpSpPr/>
          <p:nvPr/>
        </p:nvGrpSpPr>
        <p:grpSpPr>
          <a:xfrm>
            <a:off x="622191" y="2380985"/>
            <a:ext cx="9741010" cy="4732969"/>
            <a:chOff x="4946650" y="4587875"/>
            <a:chExt cx="6279515" cy="3014345"/>
          </a:xfrm>
          <a:solidFill>
            <a:srgbClr val="97D0DB"/>
          </a:solidFill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38ED871F-DF01-DF8C-0566-22AE32B652A8}"/>
                </a:ext>
              </a:extLst>
            </p:cNvPr>
            <p:cNvSpPr/>
            <p:nvPr/>
          </p:nvSpPr>
          <p:spPr>
            <a:xfrm>
              <a:off x="4946650" y="4587875"/>
              <a:ext cx="6279515" cy="3014345"/>
            </a:xfrm>
            <a:custGeom>
              <a:avLst/>
              <a:gdLst/>
              <a:ahLst/>
              <a:cxnLst/>
              <a:rect l="l" t="t" r="r" b="b"/>
              <a:pathLst>
                <a:path w="6279515" h="3014345">
                  <a:moveTo>
                    <a:pt x="541270" y="0"/>
                  </a:moveTo>
                  <a:lnTo>
                    <a:pt x="492687" y="2728"/>
                  </a:lnTo>
                  <a:lnTo>
                    <a:pt x="446841" y="15838"/>
                  </a:lnTo>
                  <a:lnTo>
                    <a:pt x="405133" y="38152"/>
                  </a:lnTo>
                  <a:lnTo>
                    <a:pt x="368966" y="68495"/>
                  </a:lnTo>
                  <a:lnTo>
                    <a:pt x="339741" y="105690"/>
                  </a:lnTo>
                  <a:lnTo>
                    <a:pt x="318861" y="148560"/>
                  </a:lnTo>
                  <a:lnTo>
                    <a:pt x="307727" y="195931"/>
                  </a:lnTo>
                  <a:lnTo>
                    <a:pt x="82" y="2810542"/>
                  </a:lnTo>
                  <a:lnTo>
                    <a:pt x="0" y="2858107"/>
                  </a:lnTo>
                  <a:lnTo>
                    <a:pt x="10599" y="2901533"/>
                  </a:lnTo>
                  <a:lnTo>
                    <a:pt x="30771" y="2939598"/>
                  </a:lnTo>
                  <a:lnTo>
                    <a:pt x="59404" y="2971083"/>
                  </a:lnTo>
                  <a:lnTo>
                    <a:pt x="95390" y="2994768"/>
                  </a:lnTo>
                  <a:lnTo>
                    <a:pt x="137617" y="3009432"/>
                  </a:lnTo>
                  <a:lnTo>
                    <a:pt x="184977" y="3013855"/>
                  </a:lnTo>
                  <a:lnTo>
                    <a:pt x="6091561" y="2882247"/>
                  </a:lnTo>
                  <a:lnTo>
                    <a:pt x="6138991" y="2875677"/>
                  </a:lnTo>
                  <a:lnTo>
                    <a:pt x="6181425" y="2859026"/>
                  </a:lnTo>
                  <a:lnTo>
                    <a:pt x="6217736" y="2833573"/>
                  </a:lnTo>
                  <a:lnTo>
                    <a:pt x="6246799" y="2800596"/>
                  </a:lnTo>
                  <a:lnTo>
                    <a:pt x="6267485" y="2761373"/>
                  </a:lnTo>
                  <a:lnTo>
                    <a:pt x="6278668" y="2717181"/>
                  </a:lnTo>
                  <a:lnTo>
                    <a:pt x="6279221" y="2669300"/>
                  </a:lnTo>
                  <a:lnTo>
                    <a:pt x="6055856" y="524832"/>
                  </a:lnTo>
                  <a:lnTo>
                    <a:pt x="6045360" y="476755"/>
                  </a:lnTo>
                  <a:lnTo>
                    <a:pt x="6025065" y="432006"/>
                  </a:lnTo>
                  <a:lnTo>
                    <a:pt x="5996355" y="391909"/>
                  </a:lnTo>
                  <a:lnTo>
                    <a:pt x="5960617" y="357786"/>
                  </a:lnTo>
                  <a:lnTo>
                    <a:pt x="5919236" y="330960"/>
                  </a:lnTo>
                  <a:lnTo>
                    <a:pt x="5873598" y="312755"/>
                  </a:lnTo>
                  <a:lnTo>
                    <a:pt x="5825088" y="304493"/>
                  </a:lnTo>
                  <a:lnTo>
                    <a:pt x="54127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lang="en-US"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51A1D941-891F-BE1F-1477-752EC0B508E3}"/>
                </a:ext>
              </a:extLst>
            </p:cNvPr>
            <p:cNvSpPr txBox="1"/>
            <p:nvPr/>
          </p:nvSpPr>
          <p:spPr>
            <a:xfrm>
              <a:off x="5628742" y="5613827"/>
              <a:ext cx="5105400" cy="982555"/>
            </a:xfrm>
            <a:prstGeom prst="rect">
              <a:avLst/>
            </a:prstGeom>
            <a:grpFill/>
          </p:spPr>
          <p:txBody>
            <a:bodyPr vert="horz" wrap="square" lIns="0" tIns="122555" rIns="0" bIns="0" rtlCol="0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lang="en-US" sz="5400" dirty="0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Lorem </a:t>
              </a:r>
              <a:r>
                <a:rPr lang="en-US" sz="5400" dirty="0" err="1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iosu</a:t>
              </a:r>
              <a:r>
                <a:rPr lang="en-US" sz="5400" dirty="0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 Lorem io</a:t>
              </a:r>
            </a:p>
            <a:p>
              <a:pPr algn="ctr">
                <a:lnSpc>
                  <a:spcPts val="6000"/>
                </a:lnSpc>
              </a:pPr>
              <a:r>
                <a:rPr lang="en-US" sz="5400" dirty="0" err="1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orem</a:t>
              </a:r>
              <a:r>
                <a:rPr lang="en-US" sz="5400" dirty="0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 </a:t>
              </a:r>
              <a:r>
                <a:rPr lang="en-US" sz="5400" dirty="0" err="1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ioLorem</a:t>
              </a:r>
              <a:r>
                <a:rPr lang="en-US" sz="5400" dirty="0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 </a:t>
              </a:r>
              <a:r>
                <a:rPr lang="en-US" sz="5400" dirty="0" err="1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iorem</a:t>
              </a:r>
              <a:r>
                <a:rPr lang="en-US" sz="5400" dirty="0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 io</a:t>
              </a:r>
            </a:p>
          </p:txBody>
        </p:sp>
      </p:grpSp>
      <p:sp>
        <p:nvSpPr>
          <p:cNvPr id="3" name="object 5">
            <a:extLst>
              <a:ext uri="{FF2B5EF4-FFF2-40B4-BE49-F238E27FC236}">
                <a16:creationId xmlns:a16="http://schemas.microsoft.com/office/drawing/2014/main" id="{9B07C71A-B97A-5908-567C-A95CB74D5408}"/>
              </a:ext>
            </a:extLst>
          </p:cNvPr>
          <p:cNvSpPr/>
          <p:nvPr/>
        </p:nvSpPr>
        <p:spPr>
          <a:xfrm>
            <a:off x="2736416" y="6034583"/>
            <a:ext cx="5638327" cy="1828161"/>
          </a:xfrm>
          <a:custGeom>
            <a:avLst/>
            <a:gdLst/>
            <a:ahLst/>
            <a:cxnLst/>
            <a:rect l="l" t="t" r="r" b="b"/>
            <a:pathLst>
              <a:path w="6279515" h="3014345">
                <a:moveTo>
                  <a:pt x="541270" y="0"/>
                </a:moveTo>
                <a:lnTo>
                  <a:pt x="492687" y="2728"/>
                </a:lnTo>
                <a:lnTo>
                  <a:pt x="446841" y="15838"/>
                </a:lnTo>
                <a:lnTo>
                  <a:pt x="405133" y="38152"/>
                </a:lnTo>
                <a:lnTo>
                  <a:pt x="368966" y="68495"/>
                </a:lnTo>
                <a:lnTo>
                  <a:pt x="339741" y="105690"/>
                </a:lnTo>
                <a:lnTo>
                  <a:pt x="318861" y="148560"/>
                </a:lnTo>
                <a:lnTo>
                  <a:pt x="307727" y="195931"/>
                </a:lnTo>
                <a:lnTo>
                  <a:pt x="82" y="2810542"/>
                </a:lnTo>
                <a:lnTo>
                  <a:pt x="0" y="2858107"/>
                </a:lnTo>
                <a:lnTo>
                  <a:pt x="10599" y="2901533"/>
                </a:lnTo>
                <a:lnTo>
                  <a:pt x="30771" y="2939598"/>
                </a:lnTo>
                <a:lnTo>
                  <a:pt x="59404" y="2971083"/>
                </a:lnTo>
                <a:lnTo>
                  <a:pt x="95390" y="2994768"/>
                </a:lnTo>
                <a:lnTo>
                  <a:pt x="137617" y="3009432"/>
                </a:lnTo>
                <a:lnTo>
                  <a:pt x="184977" y="3013855"/>
                </a:lnTo>
                <a:lnTo>
                  <a:pt x="6091561" y="2882247"/>
                </a:lnTo>
                <a:lnTo>
                  <a:pt x="6138991" y="2875677"/>
                </a:lnTo>
                <a:lnTo>
                  <a:pt x="6181425" y="2859026"/>
                </a:lnTo>
                <a:lnTo>
                  <a:pt x="6217736" y="2833573"/>
                </a:lnTo>
                <a:lnTo>
                  <a:pt x="6246799" y="2800596"/>
                </a:lnTo>
                <a:lnTo>
                  <a:pt x="6267485" y="2761373"/>
                </a:lnTo>
                <a:lnTo>
                  <a:pt x="6278668" y="2717181"/>
                </a:lnTo>
                <a:lnTo>
                  <a:pt x="6279221" y="2669300"/>
                </a:lnTo>
                <a:lnTo>
                  <a:pt x="6055856" y="524832"/>
                </a:lnTo>
                <a:lnTo>
                  <a:pt x="6045360" y="476755"/>
                </a:lnTo>
                <a:lnTo>
                  <a:pt x="6025065" y="432006"/>
                </a:lnTo>
                <a:lnTo>
                  <a:pt x="5996355" y="391909"/>
                </a:lnTo>
                <a:lnTo>
                  <a:pt x="5960617" y="357786"/>
                </a:lnTo>
                <a:lnTo>
                  <a:pt x="5919236" y="330960"/>
                </a:lnTo>
                <a:lnTo>
                  <a:pt x="5873598" y="312755"/>
                </a:lnTo>
                <a:lnTo>
                  <a:pt x="5825088" y="304493"/>
                </a:lnTo>
                <a:lnTo>
                  <a:pt x="541270" y="0"/>
                </a:lnTo>
                <a:close/>
              </a:path>
            </a:pathLst>
          </a:custGeom>
          <a:solidFill>
            <a:srgbClr val="1A4893"/>
          </a:solidFill>
        </p:spPr>
        <p:txBody>
          <a:bodyPr wrap="square" lIns="0" tIns="0" rIns="0" bIns="0" rtlCol="0"/>
          <a:lstStyle/>
          <a:p>
            <a:endParaRPr 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DEE744F5-13FA-A569-464A-D1904A15539C}"/>
              </a:ext>
            </a:extLst>
          </p:cNvPr>
          <p:cNvSpPr txBox="1"/>
          <p:nvPr/>
        </p:nvSpPr>
        <p:spPr>
          <a:xfrm>
            <a:off x="2539585" y="6636495"/>
            <a:ext cx="5821752" cy="739305"/>
          </a:xfrm>
          <a:prstGeom prst="rect">
            <a:avLst/>
          </a:prstGeom>
          <a:noFill/>
        </p:spPr>
        <p:txBody>
          <a:bodyPr vert="horz" wrap="square" lIns="0" tIns="122555" rIns="0" bIns="0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4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EC5CEE7F-EC9D-B4FA-F76D-D9B16B75255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pic>
        <p:nvPicPr>
          <p:cNvPr id="16" name="Picture 15" descr="A blue rectangle with black background&#10;&#10;AI-generated content may be incorrect.">
            <a:extLst>
              <a:ext uri="{FF2B5EF4-FFF2-40B4-BE49-F238E27FC236}">
                <a16:creationId xmlns:a16="http://schemas.microsoft.com/office/drawing/2014/main" id="{FDE4D0F7-B3D9-F1FA-25F4-153FB38139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69450"/>
            <a:ext cx="4495800" cy="1739900"/>
          </a:xfrm>
          <a:prstGeom prst="rect">
            <a:avLst/>
          </a:prstGeom>
        </p:spPr>
      </p:pic>
      <p:pic>
        <p:nvPicPr>
          <p:cNvPr id="18" name="Picture 17" descr="A silhouette of a child reaching for a bag&#10;&#10;AI-generated content may be incorrect.">
            <a:extLst>
              <a:ext uri="{FF2B5EF4-FFF2-40B4-BE49-F238E27FC236}">
                <a16:creationId xmlns:a16="http://schemas.microsoft.com/office/drawing/2014/main" id="{81C8D4C0-BAD8-939A-4645-2E73294B0A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6709" y="7375800"/>
            <a:ext cx="1972876" cy="391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156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blue stars on a black background&#10;&#10;AI-generated content may be incorrect.">
            <a:extLst>
              <a:ext uri="{FF2B5EF4-FFF2-40B4-BE49-F238E27FC236}">
                <a16:creationId xmlns:a16="http://schemas.microsoft.com/office/drawing/2014/main" id="{4FBC7D4D-0D2F-FC06-9468-72E196E03B4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987101">
            <a:off x="7800314" y="710421"/>
            <a:ext cx="7492550" cy="5547920"/>
          </a:xfrm>
          <a:prstGeom prst="rect">
            <a:avLst/>
          </a:prstGeom>
        </p:spPr>
      </p:pic>
      <p:pic>
        <p:nvPicPr>
          <p:cNvPr id="9" name="Picture 8" descr="A child listening to a stethoscope&#10;&#10;AI-generated content may be incorrect.">
            <a:extLst>
              <a:ext uri="{FF2B5EF4-FFF2-40B4-BE49-F238E27FC236}">
                <a16:creationId xmlns:a16="http://schemas.microsoft.com/office/drawing/2014/main" id="{FDD0E437-FCAD-FB77-4DD5-900286C38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639" y="1088971"/>
            <a:ext cx="9237126" cy="9749588"/>
          </a:xfrm>
          <a:prstGeom prst="rect">
            <a:avLst/>
          </a:prstGeom>
        </p:spPr>
      </p:pic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C402960E-0468-A2CE-1F66-0260D3DDA8FE}"/>
              </a:ext>
            </a:extLst>
          </p:cNvPr>
          <p:cNvSpPr txBox="1">
            <a:spLocks/>
          </p:cNvSpPr>
          <p:nvPr/>
        </p:nvSpPr>
        <p:spPr>
          <a:xfrm>
            <a:off x="12939804" y="4433828"/>
            <a:ext cx="6480175" cy="122084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9600" dirty="0">
                <a:latin typeface="Founders Grotesk Light" panose="020B0303030202060203" pitchFamily="34" charset="77"/>
                <a:cs typeface="Founders Grotesk Light"/>
              </a:rPr>
              <a:t>Section Title</a:t>
            </a:r>
            <a:endParaRPr lang="en-US" sz="9600" dirty="0">
              <a:latin typeface="Founders Grotesk Light" panose="020B0303030202060203" pitchFamily="34" charset="77"/>
            </a:endParaRPr>
          </a:p>
        </p:txBody>
      </p:sp>
      <p:pic>
        <p:nvPicPr>
          <p:cNvPr id="4" name="Picture 3" descr="A blue and purple text on a black background&#10;&#10;AI-generated content may be incorrect.">
            <a:extLst>
              <a:ext uri="{FF2B5EF4-FFF2-40B4-BE49-F238E27FC236}">
                <a16:creationId xmlns:a16="http://schemas.microsoft.com/office/drawing/2014/main" id="{DBF3F095-7478-82CE-9B72-FF551CEE659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8947" y="7779621"/>
            <a:ext cx="7938075" cy="305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615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blue stars on a black background&#10;&#10;AI-generated content may be incorrect.">
            <a:extLst>
              <a:ext uri="{FF2B5EF4-FFF2-40B4-BE49-F238E27FC236}">
                <a16:creationId xmlns:a16="http://schemas.microsoft.com/office/drawing/2014/main" id="{59D3C9C0-C9B6-4671-A83D-6563412B228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987101">
            <a:off x="7800314" y="710421"/>
            <a:ext cx="7492550" cy="5547920"/>
          </a:xfrm>
          <a:prstGeom prst="rect">
            <a:avLst/>
          </a:prstGeom>
        </p:spPr>
      </p:pic>
      <p:pic>
        <p:nvPicPr>
          <p:cNvPr id="9" name="Picture 8" descr="A doctor holding a child&#10;&#10;AI-generated content may be incorrect.">
            <a:extLst>
              <a:ext uri="{FF2B5EF4-FFF2-40B4-BE49-F238E27FC236}">
                <a16:creationId xmlns:a16="http://schemas.microsoft.com/office/drawing/2014/main" id="{59A37F90-33A7-8C57-5B2F-F4543AA01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309" y="1163995"/>
            <a:ext cx="9476921" cy="10002686"/>
          </a:xfrm>
          <a:prstGeom prst="rect">
            <a:avLst/>
          </a:prstGeom>
        </p:spPr>
      </p:pic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pic>
        <p:nvPicPr>
          <p:cNvPr id="4" name="Picture 3" descr="A blue and purple text on a black background&#10;&#10;AI-generated content may be incorrect.">
            <a:extLst>
              <a:ext uri="{FF2B5EF4-FFF2-40B4-BE49-F238E27FC236}">
                <a16:creationId xmlns:a16="http://schemas.microsoft.com/office/drawing/2014/main" id="{88F075C3-B28C-0682-9F42-77C783C8BCC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8947" y="7779621"/>
            <a:ext cx="7938075" cy="3058938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C402960E-0468-A2CE-1F66-0260D3DDA8FE}"/>
              </a:ext>
            </a:extLst>
          </p:cNvPr>
          <p:cNvSpPr txBox="1">
            <a:spLocks/>
          </p:cNvSpPr>
          <p:nvPr/>
        </p:nvSpPr>
        <p:spPr>
          <a:xfrm>
            <a:off x="12939804" y="4433828"/>
            <a:ext cx="6480175" cy="122084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9600" dirty="0">
                <a:latin typeface="Founders Grotesk Light" panose="020B0303030202060203" pitchFamily="34" charset="77"/>
                <a:cs typeface="Founders Grotesk Light"/>
              </a:rPr>
              <a:t>Section Title</a:t>
            </a:r>
            <a:endParaRPr lang="en-US" sz="9600" dirty="0">
              <a:latin typeface="Founders Grotesk Light" panose="020B03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74829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tar and stars in the night sky&#10;&#10;AI-generated content may be incorrect.">
            <a:extLst>
              <a:ext uri="{FF2B5EF4-FFF2-40B4-BE49-F238E27FC236}">
                <a16:creationId xmlns:a16="http://schemas.microsoft.com/office/drawing/2014/main" id="{3F22302F-1B15-2961-7B2F-34E8FFB3036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2637" y="1023165"/>
            <a:ext cx="13825696" cy="9263017"/>
          </a:xfrm>
          <a:prstGeom prst="rect">
            <a:avLst/>
          </a:prstGeom>
        </p:spPr>
      </p:pic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0498A14E-BA50-6A65-3748-CC7BD15E6E1C}"/>
              </a:ext>
            </a:extLst>
          </p:cNvPr>
          <p:cNvSpPr txBox="1">
            <a:spLocks/>
          </p:cNvSpPr>
          <p:nvPr/>
        </p:nvSpPr>
        <p:spPr>
          <a:xfrm>
            <a:off x="1334569" y="5554466"/>
            <a:ext cx="6480175" cy="1159292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600" dirty="0">
                <a:solidFill>
                  <a:srgbClr val="7B8FC4"/>
                </a:solidFill>
                <a:latin typeface="Founders Grotesk Light" panose="020B0303030202060203" pitchFamily="34" charset="77"/>
                <a:cs typeface="Founders Grotesk Light"/>
              </a:rPr>
              <a:t>Subtitle</a:t>
            </a:r>
            <a:endParaRPr lang="en-US" sz="6600" dirty="0">
              <a:solidFill>
                <a:srgbClr val="7B8FC4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5AD5A799-E55F-36B5-9C84-6A2D32F8613D}"/>
              </a:ext>
            </a:extLst>
          </p:cNvPr>
          <p:cNvSpPr txBox="1">
            <a:spLocks/>
          </p:cNvSpPr>
          <p:nvPr/>
        </p:nvSpPr>
        <p:spPr>
          <a:xfrm>
            <a:off x="1334569" y="4605434"/>
            <a:ext cx="8717481" cy="122084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9600" b="1" dirty="0">
                <a:latin typeface="Founders Grotesk Semibold" panose="020B0503030202060203" pitchFamily="34" charset="77"/>
                <a:cs typeface="Founders Grotesk Light"/>
              </a:rPr>
              <a:t>Section Title</a:t>
            </a:r>
            <a:endParaRPr lang="en-US" sz="9600" b="1" dirty="0">
              <a:latin typeface="Founders Grotesk Semibold" panose="020B0503030202060203" pitchFamily="34" charset="77"/>
            </a:endParaRPr>
          </a:p>
        </p:txBody>
      </p:sp>
      <p:pic>
        <p:nvPicPr>
          <p:cNvPr id="5" name="Picture 4" descr="A blue and purple text on a black background&#10;&#10;AI-generated content may be incorrect.">
            <a:extLst>
              <a:ext uri="{FF2B5EF4-FFF2-40B4-BE49-F238E27FC236}">
                <a16:creationId xmlns:a16="http://schemas.microsoft.com/office/drawing/2014/main" id="{F4DB5605-2308-3E0E-8025-A553A02DC52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8947" y="7779621"/>
            <a:ext cx="7938075" cy="305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26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person lifting a child in the air&#10;&#10;AI-generated content may be incorrect.">
            <a:extLst>
              <a:ext uri="{FF2B5EF4-FFF2-40B4-BE49-F238E27FC236}">
                <a16:creationId xmlns:a16="http://schemas.microsoft.com/office/drawing/2014/main" id="{9B8F98DC-2685-3BCC-396E-FFDD3854B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72570">
            <a:off x="11598251" y="1530251"/>
            <a:ext cx="6310339" cy="6991122"/>
          </a:xfrm>
          <a:prstGeom prst="rect">
            <a:avLst/>
          </a:prstGeom>
        </p:spPr>
      </p:pic>
      <p:sp>
        <p:nvSpPr>
          <p:cNvPr id="6" name="object 9">
            <a:extLst>
              <a:ext uri="{FF2B5EF4-FFF2-40B4-BE49-F238E27FC236}">
                <a16:creationId xmlns:a16="http://schemas.microsoft.com/office/drawing/2014/main" id="{DAA0AC36-7553-B441-BD0E-C330B9985095}"/>
              </a:ext>
            </a:extLst>
          </p:cNvPr>
          <p:cNvSpPr/>
          <p:nvPr/>
        </p:nvSpPr>
        <p:spPr>
          <a:xfrm>
            <a:off x="0" y="345950"/>
            <a:ext cx="11793416" cy="10561536"/>
          </a:xfrm>
          <a:custGeom>
            <a:avLst/>
            <a:gdLst/>
            <a:ahLst/>
            <a:cxnLst/>
            <a:rect l="l" t="t" r="r" b="b"/>
            <a:pathLst>
              <a:path w="8027034" h="5362575">
                <a:moveTo>
                  <a:pt x="0" y="0"/>
                </a:moveTo>
                <a:lnTo>
                  <a:pt x="0" y="5362390"/>
                </a:lnTo>
                <a:lnTo>
                  <a:pt x="7822451" y="4726240"/>
                </a:lnTo>
                <a:lnTo>
                  <a:pt x="7868749" y="4717719"/>
                </a:lnTo>
                <a:lnTo>
                  <a:pt x="7910699" y="4700670"/>
                </a:lnTo>
                <a:lnTo>
                  <a:pt x="7947486" y="4676102"/>
                </a:lnTo>
                <a:lnTo>
                  <a:pt x="7978293" y="4645022"/>
                </a:lnTo>
                <a:lnTo>
                  <a:pt x="8002306" y="4608435"/>
                </a:lnTo>
                <a:lnTo>
                  <a:pt x="8018706" y="4567351"/>
                </a:lnTo>
                <a:lnTo>
                  <a:pt x="8026679" y="4522774"/>
                </a:lnTo>
                <a:lnTo>
                  <a:pt x="8025409" y="4475714"/>
                </a:lnTo>
                <a:lnTo>
                  <a:pt x="7530994" y="630522"/>
                </a:lnTo>
                <a:lnTo>
                  <a:pt x="7520255" y="583597"/>
                </a:lnTo>
                <a:lnTo>
                  <a:pt x="7501078" y="539403"/>
                </a:lnTo>
                <a:lnTo>
                  <a:pt x="7474521" y="498920"/>
                </a:lnTo>
                <a:lnTo>
                  <a:pt x="7441641" y="463131"/>
                </a:lnTo>
                <a:lnTo>
                  <a:pt x="7403496" y="433015"/>
                </a:lnTo>
                <a:lnTo>
                  <a:pt x="7361142" y="409556"/>
                </a:lnTo>
                <a:lnTo>
                  <a:pt x="7315637" y="393734"/>
                </a:lnTo>
                <a:lnTo>
                  <a:pt x="7268039" y="386529"/>
                </a:lnTo>
                <a:lnTo>
                  <a:pt x="0" y="0"/>
                </a:lnTo>
                <a:close/>
              </a:path>
            </a:pathLst>
          </a:custGeom>
          <a:solidFill>
            <a:srgbClr val="1A4893"/>
          </a:solidFill>
        </p:spPr>
        <p:txBody>
          <a:bodyPr wrap="square" lIns="0" tIns="0" rIns="0" bIns="0" rtlCol="0"/>
          <a:lstStyle/>
          <a:p>
            <a:endParaRPr lang="en-US"/>
          </a:p>
        </p:txBody>
      </p:sp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96312" y="345949"/>
            <a:ext cx="3922142" cy="1636093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0498A14E-BA50-6A65-3748-CC7BD15E6E1C}"/>
              </a:ext>
            </a:extLst>
          </p:cNvPr>
          <p:cNvSpPr txBox="1">
            <a:spLocks/>
          </p:cNvSpPr>
          <p:nvPr/>
        </p:nvSpPr>
        <p:spPr>
          <a:xfrm>
            <a:off x="1334569" y="2506888"/>
            <a:ext cx="6480175" cy="103618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800" dirty="0">
                <a:solidFill>
                  <a:schemeClr val="bg1"/>
                </a:solidFill>
                <a:latin typeface="Founders Grotesk Light" panose="020B0303030202060203" pitchFamily="34" charset="77"/>
                <a:cs typeface="Founders Grotesk Light"/>
              </a:rPr>
              <a:t>Subtitle</a:t>
            </a:r>
            <a:endParaRPr lang="en-US" sz="48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5AD5A799-E55F-36B5-9C84-6A2D32F8613D}"/>
              </a:ext>
            </a:extLst>
          </p:cNvPr>
          <p:cNvSpPr txBox="1">
            <a:spLocks/>
          </p:cNvSpPr>
          <p:nvPr/>
        </p:nvSpPr>
        <p:spPr>
          <a:xfrm>
            <a:off x="1334569" y="1838708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7200" b="1" dirty="0">
                <a:solidFill>
                  <a:schemeClr val="bg1"/>
                </a:solidFill>
                <a:latin typeface="Founders Grotesk Semibold" panose="020B0503030202060203" pitchFamily="34" charset="77"/>
                <a:cs typeface="Founders Grotesk Light"/>
              </a:rPr>
              <a:t>AGENDA</a:t>
            </a:r>
            <a:endParaRPr lang="en-US" sz="7200" b="1" dirty="0">
              <a:solidFill>
                <a:schemeClr val="bg1"/>
              </a:solidFill>
              <a:latin typeface="Founders Grotesk Semibold" panose="020B0503030202060203" pitchFamily="34" charset="77"/>
            </a:endParaRPr>
          </a:p>
        </p:txBody>
      </p:sp>
      <p:sp>
        <p:nvSpPr>
          <p:cNvPr id="7" name="object 14">
            <a:extLst>
              <a:ext uri="{FF2B5EF4-FFF2-40B4-BE49-F238E27FC236}">
                <a16:creationId xmlns:a16="http://schemas.microsoft.com/office/drawing/2014/main" id="{BE0F5B7D-4471-D40E-D36F-2FCC43F831AB}"/>
              </a:ext>
            </a:extLst>
          </p:cNvPr>
          <p:cNvSpPr txBox="1"/>
          <p:nvPr/>
        </p:nvSpPr>
        <p:spPr>
          <a:xfrm>
            <a:off x="2122714" y="4390637"/>
            <a:ext cx="8427811" cy="4415311"/>
          </a:xfrm>
          <a:prstGeom prst="rect">
            <a:avLst/>
          </a:prstGeom>
        </p:spPr>
        <p:txBody>
          <a:bodyPr vert="horz" wrap="square" lIns="0" tIns="41910" rIns="0" bIns="0" rtlCol="0" anchor="t">
            <a:spAutoFit/>
          </a:bodyPr>
          <a:lstStyle/>
          <a:p>
            <a:pPr marL="12700" marR="417830" algn="l">
              <a:lnSpc>
                <a:spcPts val="2800"/>
              </a:lnSpc>
              <a:spcBef>
                <a:spcPts val="330"/>
              </a:spcBef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Regular"/>
              </a:rPr>
              <a:t>Lorem </a:t>
            </a:r>
            <a:r>
              <a:rPr lang="en-US" sz="2450" dirty="0" err="1">
                <a:solidFill>
                  <a:srgbClr val="FFFFFF"/>
                </a:solidFill>
                <a:latin typeface="Founders Grotesk Light" panose="020B0303030202060203"/>
                <a:cs typeface="Founders Grotesk Regular"/>
              </a:rPr>
              <a:t>ipsu</a:t>
            </a: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Regular"/>
              </a:rPr>
              <a:t> toolkit is to provide a comprehensive and consistent creative</a:t>
            </a:r>
            <a:endParaRPr lang="en-US" sz="2450" dirty="0">
              <a:latin typeface="Founders Grotesk Light" panose="020B0303030202060203"/>
              <a:cs typeface="Founders Grotesk Regular"/>
            </a:endParaRPr>
          </a:p>
          <a:p>
            <a:pPr marL="12700" marR="5080" algn="l">
              <a:lnSpc>
                <a:spcPts val="2800"/>
              </a:lnSpc>
              <a:spcBef>
                <a:spcPts val="10"/>
              </a:spcBef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Regular"/>
              </a:rPr>
              <a:t>framework that enables non-EU markets to develop effective campaigns centered on the “Helping Kids Bounce Back” Big Brand</a:t>
            </a:r>
            <a:endParaRPr lang="en-US" sz="2450" dirty="0">
              <a:latin typeface="Founders Grotesk Light" panose="020B0303030202060203"/>
              <a:cs typeface="Founders Grotesk Regular"/>
            </a:endParaRPr>
          </a:p>
          <a:p>
            <a:pPr marL="12700" algn="l">
              <a:lnSpc>
                <a:spcPts val="2740"/>
              </a:lnSpc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Regular"/>
              </a:rPr>
              <a:t>Idea (BBI) for Fortini®.</a:t>
            </a:r>
            <a:endParaRPr lang="en-US" sz="2450" dirty="0">
              <a:latin typeface="Founders Grotesk Light" panose="020B0303030202060203"/>
              <a:cs typeface="Founders Grotesk Regular"/>
            </a:endParaRPr>
          </a:p>
          <a:p>
            <a:pPr marL="12700" algn="l">
              <a:lnSpc>
                <a:spcPts val="2870"/>
              </a:lnSpc>
              <a:spcBef>
                <a:spcPts val="1510"/>
              </a:spcBef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Lorem </a:t>
            </a:r>
            <a:r>
              <a:rPr lang="en-US" sz="2450" dirty="0" err="1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ipsu</a:t>
            </a: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 our brand</a:t>
            </a:r>
            <a:r>
              <a:rPr lang="en-US" sz="2450" dirty="0">
                <a:latin typeface="Founders Grotesk Light" panose="020B0303030202060203"/>
                <a:cs typeface="Founders Grotesk Light"/>
              </a:rPr>
              <a:t> </a:t>
            </a:r>
            <a:r>
              <a:rPr lang="en-US" sz="2450" dirty="0" err="1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ndamentals</a:t>
            </a: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 and how to apply our “Helping Kids Bounce Back” BBI for an impactful and coherent way of communication, which</a:t>
            </a:r>
            <a:endParaRPr lang="en-US" sz="2450" dirty="0">
              <a:latin typeface="Founders Grotesk Light" panose="020B0303030202060203"/>
              <a:cs typeface="Founders Grotesk Light"/>
            </a:endParaRPr>
          </a:p>
          <a:p>
            <a:pPr marL="12700" marR="666750" algn="l">
              <a:lnSpc>
                <a:spcPts val="2800"/>
              </a:lnSpc>
              <a:spcBef>
                <a:spcPts val="1655"/>
              </a:spcBef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The Fortini global framework will continue</a:t>
            </a:r>
            <a:b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</a:b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to evolve and will be updated as new</a:t>
            </a:r>
            <a:endParaRPr lang="en-US" sz="2450" dirty="0">
              <a:latin typeface="Founders Grotesk Light" panose="020B0303030202060203"/>
              <a:cs typeface="Founders Grotesk Light"/>
            </a:endParaRPr>
          </a:p>
          <a:p>
            <a:pPr marL="12700" algn="l">
              <a:lnSpc>
                <a:spcPts val="2735"/>
              </a:lnSpc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assets become available.</a:t>
            </a:r>
            <a:endParaRPr lang="en-US" sz="2450" dirty="0">
              <a:latin typeface="Founders Grotesk Light" panose="020B0303030202060203"/>
              <a:cs typeface="Founders Grotesk Light"/>
            </a:endParaRPr>
          </a:p>
        </p:txBody>
      </p:sp>
      <p:sp>
        <p:nvSpPr>
          <p:cNvPr id="8" name="object 9">
            <a:extLst>
              <a:ext uri="{FF2B5EF4-FFF2-40B4-BE49-F238E27FC236}">
                <a16:creationId xmlns:a16="http://schemas.microsoft.com/office/drawing/2014/main" id="{60EE3EE2-B268-D1C1-D21E-5E6EA7F76BC9}"/>
              </a:ext>
            </a:extLst>
          </p:cNvPr>
          <p:cNvSpPr/>
          <p:nvPr/>
        </p:nvSpPr>
        <p:spPr>
          <a:xfrm>
            <a:off x="1260482" y="4339455"/>
            <a:ext cx="619443" cy="619443"/>
          </a:xfrm>
          <a:custGeom>
            <a:avLst/>
            <a:gdLst/>
            <a:ahLst/>
            <a:cxnLst/>
            <a:rect l="l" t="t" r="r" b="b"/>
            <a:pathLst>
              <a:path w="440054" h="440055">
                <a:moveTo>
                  <a:pt x="219888" y="0"/>
                </a:moveTo>
                <a:lnTo>
                  <a:pt x="175573" y="4467"/>
                </a:lnTo>
                <a:lnTo>
                  <a:pt x="134297" y="17279"/>
                </a:lnTo>
                <a:lnTo>
                  <a:pt x="96946" y="37553"/>
                </a:lnTo>
                <a:lnTo>
                  <a:pt x="64403" y="64403"/>
                </a:lnTo>
                <a:lnTo>
                  <a:pt x="37553" y="96946"/>
                </a:lnTo>
                <a:lnTo>
                  <a:pt x="17279" y="134297"/>
                </a:lnTo>
                <a:lnTo>
                  <a:pt x="4467" y="175573"/>
                </a:lnTo>
                <a:lnTo>
                  <a:pt x="0" y="219888"/>
                </a:lnTo>
                <a:lnTo>
                  <a:pt x="4467" y="264203"/>
                </a:lnTo>
                <a:lnTo>
                  <a:pt x="17279" y="305479"/>
                </a:lnTo>
                <a:lnTo>
                  <a:pt x="37553" y="342830"/>
                </a:lnTo>
                <a:lnTo>
                  <a:pt x="64403" y="375373"/>
                </a:lnTo>
                <a:lnTo>
                  <a:pt x="96946" y="402223"/>
                </a:lnTo>
                <a:lnTo>
                  <a:pt x="134297" y="422497"/>
                </a:lnTo>
                <a:lnTo>
                  <a:pt x="175573" y="435309"/>
                </a:lnTo>
                <a:lnTo>
                  <a:pt x="219888" y="439777"/>
                </a:lnTo>
                <a:lnTo>
                  <a:pt x="264203" y="435309"/>
                </a:lnTo>
                <a:lnTo>
                  <a:pt x="305479" y="422497"/>
                </a:lnTo>
                <a:lnTo>
                  <a:pt x="342830" y="402223"/>
                </a:lnTo>
                <a:lnTo>
                  <a:pt x="375373" y="375373"/>
                </a:lnTo>
                <a:lnTo>
                  <a:pt x="402223" y="342830"/>
                </a:lnTo>
                <a:lnTo>
                  <a:pt x="422497" y="305479"/>
                </a:lnTo>
                <a:lnTo>
                  <a:pt x="435309" y="264203"/>
                </a:lnTo>
                <a:lnTo>
                  <a:pt x="439777" y="219888"/>
                </a:lnTo>
                <a:lnTo>
                  <a:pt x="435309" y="175573"/>
                </a:lnTo>
                <a:lnTo>
                  <a:pt x="422497" y="134297"/>
                </a:lnTo>
                <a:lnTo>
                  <a:pt x="402223" y="96946"/>
                </a:lnTo>
                <a:lnTo>
                  <a:pt x="375373" y="64403"/>
                </a:lnTo>
                <a:lnTo>
                  <a:pt x="342830" y="37553"/>
                </a:lnTo>
                <a:lnTo>
                  <a:pt x="305479" y="17279"/>
                </a:lnTo>
                <a:lnTo>
                  <a:pt x="264203" y="4467"/>
                </a:lnTo>
                <a:lnTo>
                  <a:pt x="219888" y="0"/>
                </a:lnTo>
                <a:close/>
              </a:path>
            </a:pathLst>
          </a:custGeom>
          <a:solidFill>
            <a:srgbClr val="97D0DB"/>
          </a:solidFill>
        </p:spPr>
        <p:txBody>
          <a:bodyPr wrap="square" lIns="0" tIns="72000" rIns="0" bIns="0" rtlCol="0" anchor="ctr"/>
          <a:lstStyle/>
          <a:p>
            <a:pPr algn="ctr"/>
            <a:r>
              <a:rPr lang="en-US" sz="3200">
                <a:solidFill>
                  <a:srgbClr val="FFFFFF"/>
                </a:solidFill>
                <a:latin typeface="Founders Grotesk Medium" panose="020B0503030202060203" pitchFamily="34" charset="77"/>
                <a:cs typeface="Founders Grotesk Regular"/>
              </a:rPr>
              <a:t>1</a:t>
            </a:r>
            <a:endParaRPr lang="en-US" sz="3200">
              <a:latin typeface="Founders Grotesk Medium" panose="020B0503030202060203" pitchFamily="34" charset="77"/>
              <a:cs typeface="Founders Grotesk Regular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5ED65E6D-A977-37C7-2397-C1519B9B6B9E}"/>
              </a:ext>
            </a:extLst>
          </p:cNvPr>
          <p:cNvSpPr/>
          <p:nvPr/>
        </p:nvSpPr>
        <p:spPr>
          <a:xfrm>
            <a:off x="1266250" y="6522878"/>
            <a:ext cx="619443" cy="619443"/>
          </a:xfrm>
          <a:custGeom>
            <a:avLst/>
            <a:gdLst/>
            <a:ahLst/>
            <a:cxnLst/>
            <a:rect l="l" t="t" r="r" b="b"/>
            <a:pathLst>
              <a:path w="440054" h="440055">
                <a:moveTo>
                  <a:pt x="219888" y="0"/>
                </a:moveTo>
                <a:lnTo>
                  <a:pt x="175573" y="4467"/>
                </a:lnTo>
                <a:lnTo>
                  <a:pt x="134297" y="17279"/>
                </a:lnTo>
                <a:lnTo>
                  <a:pt x="96946" y="37553"/>
                </a:lnTo>
                <a:lnTo>
                  <a:pt x="64403" y="64403"/>
                </a:lnTo>
                <a:lnTo>
                  <a:pt x="37553" y="96946"/>
                </a:lnTo>
                <a:lnTo>
                  <a:pt x="17279" y="134297"/>
                </a:lnTo>
                <a:lnTo>
                  <a:pt x="4467" y="175573"/>
                </a:lnTo>
                <a:lnTo>
                  <a:pt x="0" y="219888"/>
                </a:lnTo>
                <a:lnTo>
                  <a:pt x="4467" y="264203"/>
                </a:lnTo>
                <a:lnTo>
                  <a:pt x="17279" y="305479"/>
                </a:lnTo>
                <a:lnTo>
                  <a:pt x="37553" y="342830"/>
                </a:lnTo>
                <a:lnTo>
                  <a:pt x="64403" y="375373"/>
                </a:lnTo>
                <a:lnTo>
                  <a:pt x="96946" y="402223"/>
                </a:lnTo>
                <a:lnTo>
                  <a:pt x="134297" y="422497"/>
                </a:lnTo>
                <a:lnTo>
                  <a:pt x="175573" y="435309"/>
                </a:lnTo>
                <a:lnTo>
                  <a:pt x="219888" y="439777"/>
                </a:lnTo>
                <a:lnTo>
                  <a:pt x="264203" y="435309"/>
                </a:lnTo>
                <a:lnTo>
                  <a:pt x="305479" y="422497"/>
                </a:lnTo>
                <a:lnTo>
                  <a:pt x="342830" y="402223"/>
                </a:lnTo>
                <a:lnTo>
                  <a:pt x="375373" y="375373"/>
                </a:lnTo>
                <a:lnTo>
                  <a:pt x="402223" y="342830"/>
                </a:lnTo>
                <a:lnTo>
                  <a:pt x="422497" y="305479"/>
                </a:lnTo>
                <a:lnTo>
                  <a:pt x="435309" y="264203"/>
                </a:lnTo>
                <a:lnTo>
                  <a:pt x="439777" y="219888"/>
                </a:lnTo>
                <a:lnTo>
                  <a:pt x="435309" y="175573"/>
                </a:lnTo>
                <a:lnTo>
                  <a:pt x="422497" y="134297"/>
                </a:lnTo>
                <a:lnTo>
                  <a:pt x="402223" y="96946"/>
                </a:lnTo>
                <a:lnTo>
                  <a:pt x="375373" y="64403"/>
                </a:lnTo>
                <a:lnTo>
                  <a:pt x="342830" y="37553"/>
                </a:lnTo>
                <a:lnTo>
                  <a:pt x="305479" y="17279"/>
                </a:lnTo>
                <a:lnTo>
                  <a:pt x="264203" y="4467"/>
                </a:lnTo>
                <a:lnTo>
                  <a:pt x="219888" y="0"/>
                </a:lnTo>
                <a:close/>
              </a:path>
            </a:pathLst>
          </a:custGeom>
          <a:solidFill>
            <a:srgbClr val="97D0DB"/>
          </a:solidFill>
        </p:spPr>
        <p:txBody>
          <a:bodyPr wrap="square" lIns="0" tIns="72000" rIns="0" bIns="0" rtlCol="0" anchor="ctr"/>
          <a:lstStyle/>
          <a:p>
            <a:pPr algn="ctr"/>
            <a:r>
              <a:rPr lang="en-US" sz="3200" dirty="0">
                <a:solidFill>
                  <a:srgbClr val="FFFFFF"/>
                </a:solidFill>
                <a:latin typeface="Founders Grotesk Medium" panose="020B0503030202060203" pitchFamily="34" charset="77"/>
                <a:cs typeface="Founders Grotesk Regular"/>
              </a:rPr>
              <a:t>2</a:t>
            </a:r>
            <a:endParaRPr lang="en-US" sz="3200" dirty="0">
              <a:latin typeface="Founders Grotesk Medium" panose="020B0503030202060203" pitchFamily="34" charset="77"/>
              <a:cs typeface="Founders Grotesk Regular"/>
            </a:endParaRPr>
          </a:p>
        </p:txBody>
      </p:sp>
      <p:sp>
        <p:nvSpPr>
          <p:cNvPr id="11" name="object 9">
            <a:extLst>
              <a:ext uri="{FF2B5EF4-FFF2-40B4-BE49-F238E27FC236}">
                <a16:creationId xmlns:a16="http://schemas.microsoft.com/office/drawing/2014/main" id="{B741E7C7-4315-5FDD-F7A1-5BAA947317EC}"/>
              </a:ext>
            </a:extLst>
          </p:cNvPr>
          <p:cNvSpPr/>
          <p:nvPr/>
        </p:nvSpPr>
        <p:spPr>
          <a:xfrm>
            <a:off x="1260482" y="7864320"/>
            <a:ext cx="619443" cy="619443"/>
          </a:xfrm>
          <a:custGeom>
            <a:avLst/>
            <a:gdLst/>
            <a:ahLst/>
            <a:cxnLst/>
            <a:rect l="l" t="t" r="r" b="b"/>
            <a:pathLst>
              <a:path w="440054" h="440055">
                <a:moveTo>
                  <a:pt x="219888" y="0"/>
                </a:moveTo>
                <a:lnTo>
                  <a:pt x="175573" y="4467"/>
                </a:lnTo>
                <a:lnTo>
                  <a:pt x="134297" y="17279"/>
                </a:lnTo>
                <a:lnTo>
                  <a:pt x="96946" y="37553"/>
                </a:lnTo>
                <a:lnTo>
                  <a:pt x="64403" y="64403"/>
                </a:lnTo>
                <a:lnTo>
                  <a:pt x="37553" y="96946"/>
                </a:lnTo>
                <a:lnTo>
                  <a:pt x="17279" y="134297"/>
                </a:lnTo>
                <a:lnTo>
                  <a:pt x="4467" y="175573"/>
                </a:lnTo>
                <a:lnTo>
                  <a:pt x="0" y="219888"/>
                </a:lnTo>
                <a:lnTo>
                  <a:pt x="4467" y="264203"/>
                </a:lnTo>
                <a:lnTo>
                  <a:pt x="17279" y="305479"/>
                </a:lnTo>
                <a:lnTo>
                  <a:pt x="37553" y="342830"/>
                </a:lnTo>
                <a:lnTo>
                  <a:pt x="64403" y="375373"/>
                </a:lnTo>
                <a:lnTo>
                  <a:pt x="96946" y="402223"/>
                </a:lnTo>
                <a:lnTo>
                  <a:pt x="134297" y="422497"/>
                </a:lnTo>
                <a:lnTo>
                  <a:pt x="175573" y="435309"/>
                </a:lnTo>
                <a:lnTo>
                  <a:pt x="219888" y="439777"/>
                </a:lnTo>
                <a:lnTo>
                  <a:pt x="264203" y="435309"/>
                </a:lnTo>
                <a:lnTo>
                  <a:pt x="305479" y="422497"/>
                </a:lnTo>
                <a:lnTo>
                  <a:pt x="342830" y="402223"/>
                </a:lnTo>
                <a:lnTo>
                  <a:pt x="375373" y="375373"/>
                </a:lnTo>
                <a:lnTo>
                  <a:pt x="402223" y="342830"/>
                </a:lnTo>
                <a:lnTo>
                  <a:pt x="422497" y="305479"/>
                </a:lnTo>
                <a:lnTo>
                  <a:pt x="435309" y="264203"/>
                </a:lnTo>
                <a:lnTo>
                  <a:pt x="439777" y="219888"/>
                </a:lnTo>
                <a:lnTo>
                  <a:pt x="435309" y="175573"/>
                </a:lnTo>
                <a:lnTo>
                  <a:pt x="422497" y="134297"/>
                </a:lnTo>
                <a:lnTo>
                  <a:pt x="402223" y="96946"/>
                </a:lnTo>
                <a:lnTo>
                  <a:pt x="375373" y="64403"/>
                </a:lnTo>
                <a:lnTo>
                  <a:pt x="342830" y="37553"/>
                </a:lnTo>
                <a:lnTo>
                  <a:pt x="305479" y="17279"/>
                </a:lnTo>
                <a:lnTo>
                  <a:pt x="264203" y="4467"/>
                </a:lnTo>
                <a:lnTo>
                  <a:pt x="219888" y="0"/>
                </a:lnTo>
                <a:close/>
              </a:path>
            </a:pathLst>
          </a:custGeom>
          <a:solidFill>
            <a:srgbClr val="97D0DB"/>
          </a:solidFill>
        </p:spPr>
        <p:txBody>
          <a:bodyPr wrap="square" lIns="0" tIns="72000" rIns="0" bIns="0" rtlCol="0" anchor="ctr"/>
          <a:lstStyle/>
          <a:p>
            <a:pPr algn="ctr"/>
            <a:r>
              <a:rPr lang="en-US" sz="3200" dirty="0">
                <a:solidFill>
                  <a:srgbClr val="FFFFFF"/>
                </a:solidFill>
                <a:latin typeface="Founders Grotesk Medium" panose="020B0503030202060203" pitchFamily="34" charset="77"/>
                <a:cs typeface="Founders Grotesk Regular"/>
              </a:rPr>
              <a:t>3</a:t>
            </a:r>
            <a:endParaRPr lang="en-US" sz="3200" dirty="0">
              <a:latin typeface="Founders Grotesk Medium" panose="020B0503030202060203" pitchFamily="34" charset="77"/>
              <a:cs typeface="Founders Grotesk Regular"/>
            </a:endParaRPr>
          </a:p>
        </p:txBody>
      </p:sp>
      <p:pic>
        <p:nvPicPr>
          <p:cNvPr id="5" name="Picture 4" descr="A group of blue stars on a black background&#10;&#10;AI-generated content may be incorrect.">
            <a:extLst>
              <a:ext uri="{FF2B5EF4-FFF2-40B4-BE49-F238E27FC236}">
                <a16:creationId xmlns:a16="http://schemas.microsoft.com/office/drawing/2014/main" id="{688A0642-7E42-3936-6B0C-C6233C27FD3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987101">
            <a:off x="16282667" y="1853369"/>
            <a:ext cx="3580160" cy="2650959"/>
          </a:xfrm>
          <a:prstGeom prst="rect">
            <a:avLst/>
          </a:prstGeom>
        </p:spPr>
      </p:pic>
      <p:pic>
        <p:nvPicPr>
          <p:cNvPr id="19" name="Picture 18" descr="A blue and purple text on a black background&#10;&#10;AI-generated content may be incorrect.">
            <a:extLst>
              <a:ext uri="{FF2B5EF4-FFF2-40B4-BE49-F238E27FC236}">
                <a16:creationId xmlns:a16="http://schemas.microsoft.com/office/drawing/2014/main" id="{3CB7CA62-8E42-6F75-5EE8-95E2E460712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8947" y="7779621"/>
            <a:ext cx="7938075" cy="305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554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blue stars on a black background&#10;&#10;AI-generated content may be incorrect.">
            <a:extLst>
              <a:ext uri="{FF2B5EF4-FFF2-40B4-BE49-F238E27FC236}">
                <a16:creationId xmlns:a16="http://schemas.microsoft.com/office/drawing/2014/main" id="{8E2EDAF1-13B8-BBB3-E9F4-E1B52E3BC8D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987101">
            <a:off x="15000207" y="1625703"/>
            <a:ext cx="4742439" cy="3511578"/>
          </a:xfrm>
          <a:prstGeom prst="rect">
            <a:avLst/>
          </a:prstGeom>
        </p:spPr>
      </p:pic>
      <p:pic>
        <p:nvPicPr>
          <p:cNvPr id="18" name="Picture 17" descr="A doctor and a child looking at a clipboard&#10;&#10;AI-generated content may be incorrect.">
            <a:extLst>
              <a:ext uri="{FF2B5EF4-FFF2-40B4-BE49-F238E27FC236}">
                <a16:creationId xmlns:a16="http://schemas.microsoft.com/office/drawing/2014/main" id="{B2E4AF1D-1EDD-88BB-9424-FD6FAAA02D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9742" y="1457433"/>
            <a:ext cx="7010868" cy="7077512"/>
          </a:xfrm>
          <a:prstGeom prst="rect">
            <a:avLst/>
          </a:prstGeom>
        </p:spPr>
      </p:pic>
      <p:sp>
        <p:nvSpPr>
          <p:cNvPr id="6" name="object 9">
            <a:extLst>
              <a:ext uri="{FF2B5EF4-FFF2-40B4-BE49-F238E27FC236}">
                <a16:creationId xmlns:a16="http://schemas.microsoft.com/office/drawing/2014/main" id="{DAA0AC36-7553-B441-BD0E-C330B9985095}"/>
              </a:ext>
            </a:extLst>
          </p:cNvPr>
          <p:cNvSpPr/>
          <p:nvPr/>
        </p:nvSpPr>
        <p:spPr>
          <a:xfrm>
            <a:off x="-1" y="345950"/>
            <a:ext cx="11863755" cy="10561536"/>
          </a:xfrm>
          <a:custGeom>
            <a:avLst/>
            <a:gdLst/>
            <a:ahLst/>
            <a:cxnLst/>
            <a:rect l="l" t="t" r="r" b="b"/>
            <a:pathLst>
              <a:path w="8027034" h="5362575">
                <a:moveTo>
                  <a:pt x="0" y="0"/>
                </a:moveTo>
                <a:lnTo>
                  <a:pt x="0" y="5362390"/>
                </a:lnTo>
                <a:lnTo>
                  <a:pt x="7822451" y="4726240"/>
                </a:lnTo>
                <a:lnTo>
                  <a:pt x="7868749" y="4717719"/>
                </a:lnTo>
                <a:lnTo>
                  <a:pt x="7910699" y="4700670"/>
                </a:lnTo>
                <a:lnTo>
                  <a:pt x="7947486" y="4676102"/>
                </a:lnTo>
                <a:lnTo>
                  <a:pt x="7978293" y="4645022"/>
                </a:lnTo>
                <a:lnTo>
                  <a:pt x="8002306" y="4608435"/>
                </a:lnTo>
                <a:lnTo>
                  <a:pt x="8018706" y="4567351"/>
                </a:lnTo>
                <a:lnTo>
                  <a:pt x="8026679" y="4522774"/>
                </a:lnTo>
                <a:lnTo>
                  <a:pt x="8025409" y="4475714"/>
                </a:lnTo>
                <a:lnTo>
                  <a:pt x="7530994" y="630522"/>
                </a:lnTo>
                <a:lnTo>
                  <a:pt x="7520255" y="583597"/>
                </a:lnTo>
                <a:lnTo>
                  <a:pt x="7501078" y="539403"/>
                </a:lnTo>
                <a:lnTo>
                  <a:pt x="7474521" y="498920"/>
                </a:lnTo>
                <a:lnTo>
                  <a:pt x="7441641" y="463131"/>
                </a:lnTo>
                <a:lnTo>
                  <a:pt x="7403496" y="433015"/>
                </a:lnTo>
                <a:lnTo>
                  <a:pt x="7361142" y="409556"/>
                </a:lnTo>
                <a:lnTo>
                  <a:pt x="7315637" y="393734"/>
                </a:lnTo>
                <a:lnTo>
                  <a:pt x="7268039" y="386529"/>
                </a:lnTo>
                <a:lnTo>
                  <a:pt x="0" y="0"/>
                </a:lnTo>
                <a:close/>
              </a:path>
            </a:pathLst>
          </a:custGeom>
          <a:solidFill>
            <a:srgbClr val="7B8FC4"/>
          </a:solidFill>
        </p:spPr>
        <p:txBody>
          <a:bodyPr wrap="square" lIns="0" tIns="0" rIns="0" bIns="0" rtlCol="0"/>
          <a:lstStyle/>
          <a:p>
            <a:endParaRPr lang="en-US"/>
          </a:p>
        </p:txBody>
      </p:sp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96312" y="345949"/>
            <a:ext cx="3922142" cy="1636093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0498A14E-BA50-6A65-3748-CC7BD15E6E1C}"/>
              </a:ext>
            </a:extLst>
          </p:cNvPr>
          <p:cNvSpPr txBox="1">
            <a:spLocks/>
          </p:cNvSpPr>
          <p:nvPr/>
        </p:nvSpPr>
        <p:spPr>
          <a:xfrm>
            <a:off x="1334569" y="2506888"/>
            <a:ext cx="6480175" cy="103618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800" dirty="0">
                <a:solidFill>
                  <a:srgbClr val="97D0DB"/>
                </a:solidFill>
                <a:latin typeface="Founders Grotesk Light" panose="020B0303030202060203" pitchFamily="34" charset="77"/>
                <a:cs typeface="Founders Grotesk Light"/>
              </a:rPr>
              <a:t>Subtitle</a:t>
            </a:r>
            <a:endParaRPr lang="en-US" sz="4800" dirty="0">
              <a:solidFill>
                <a:srgbClr val="97D0DB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5AD5A799-E55F-36B5-9C84-6A2D32F8613D}"/>
              </a:ext>
            </a:extLst>
          </p:cNvPr>
          <p:cNvSpPr txBox="1">
            <a:spLocks/>
          </p:cNvSpPr>
          <p:nvPr/>
        </p:nvSpPr>
        <p:spPr>
          <a:xfrm>
            <a:off x="1334569" y="1838708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7200" b="1" dirty="0">
                <a:latin typeface="Founders Grotesk Semibold" panose="020B0503030202060203" pitchFamily="34" charset="77"/>
                <a:cs typeface="Founders Grotesk Light"/>
              </a:rPr>
              <a:t>AGENDA</a:t>
            </a:r>
            <a:endParaRPr lang="en-US" sz="7200" b="1" dirty="0">
              <a:latin typeface="Founders Grotesk Semibold" panose="020B0503030202060203" pitchFamily="34" charset="77"/>
            </a:endParaRPr>
          </a:p>
        </p:txBody>
      </p:sp>
      <p:sp>
        <p:nvSpPr>
          <p:cNvPr id="7" name="object 14">
            <a:extLst>
              <a:ext uri="{FF2B5EF4-FFF2-40B4-BE49-F238E27FC236}">
                <a16:creationId xmlns:a16="http://schemas.microsoft.com/office/drawing/2014/main" id="{BE0F5B7D-4471-D40E-D36F-2FCC43F831AB}"/>
              </a:ext>
            </a:extLst>
          </p:cNvPr>
          <p:cNvSpPr txBox="1"/>
          <p:nvPr/>
        </p:nvSpPr>
        <p:spPr>
          <a:xfrm>
            <a:off x="2122714" y="4390637"/>
            <a:ext cx="8427811" cy="4415311"/>
          </a:xfrm>
          <a:prstGeom prst="rect">
            <a:avLst/>
          </a:prstGeom>
        </p:spPr>
        <p:txBody>
          <a:bodyPr vert="horz" wrap="square" lIns="0" tIns="41910" rIns="0" bIns="0" rtlCol="0" anchor="t">
            <a:spAutoFit/>
          </a:bodyPr>
          <a:lstStyle/>
          <a:p>
            <a:pPr marL="12700" marR="417830" algn="l">
              <a:lnSpc>
                <a:spcPts val="2800"/>
              </a:lnSpc>
              <a:spcBef>
                <a:spcPts val="330"/>
              </a:spcBef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Regular"/>
              </a:rPr>
              <a:t>Lorem </a:t>
            </a:r>
            <a:r>
              <a:rPr lang="en-US" sz="2450" dirty="0" err="1">
                <a:solidFill>
                  <a:srgbClr val="FFFFFF"/>
                </a:solidFill>
                <a:latin typeface="Founders Grotesk Light" panose="020B0303030202060203"/>
                <a:cs typeface="Founders Grotesk Regular"/>
              </a:rPr>
              <a:t>ipsu</a:t>
            </a: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Regular"/>
              </a:rPr>
              <a:t> toolkit is to provide a comprehensive and consistent creative</a:t>
            </a:r>
            <a:endParaRPr lang="en-US" sz="2450" dirty="0">
              <a:latin typeface="Founders Grotesk Light" panose="020B0303030202060203"/>
              <a:cs typeface="Founders Grotesk Regular"/>
            </a:endParaRPr>
          </a:p>
          <a:p>
            <a:pPr marL="12700" marR="5080" algn="l">
              <a:lnSpc>
                <a:spcPts val="2800"/>
              </a:lnSpc>
              <a:spcBef>
                <a:spcPts val="10"/>
              </a:spcBef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Regular"/>
              </a:rPr>
              <a:t>framework that enables non-EU markets to develop effective campaigns centered on the “Helping Kids Bounce Back” Big Brand</a:t>
            </a:r>
            <a:endParaRPr lang="en-US" sz="2450" dirty="0">
              <a:latin typeface="Founders Grotesk Light" panose="020B0303030202060203"/>
              <a:cs typeface="Founders Grotesk Regular"/>
            </a:endParaRPr>
          </a:p>
          <a:p>
            <a:pPr marL="12700" algn="l">
              <a:lnSpc>
                <a:spcPts val="2740"/>
              </a:lnSpc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Regular"/>
              </a:rPr>
              <a:t>Idea (BBI) for Fortini®.</a:t>
            </a:r>
            <a:endParaRPr lang="en-US" sz="2450" dirty="0">
              <a:latin typeface="Founders Grotesk Light" panose="020B0303030202060203"/>
              <a:cs typeface="Founders Grotesk Regular"/>
            </a:endParaRPr>
          </a:p>
          <a:p>
            <a:pPr marL="12700" algn="l">
              <a:lnSpc>
                <a:spcPts val="2870"/>
              </a:lnSpc>
              <a:spcBef>
                <a:spcPts val="1510"/>
              </a:spcBef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Lorem </a:t>
            </a:r>
            <a:r>
              <a:rPr lang="en-US" sz="2450" dirty="0" err="1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ipsu</a:t>
            </a: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 our brand</a:t>
            </a:r>
            <a:r>
              <a:rPr lang="en-US" sz="2450" dirty="0">
                <a:latin typeface="Founders Grotesk Light" panose="020B0303030202060203"/>
                <a:cs typeface="Founders Grotesk Light"/>
              </a:rPr>
              <a:t> </a:t>
            </a:r>
            <a:r>
              <a:rPr lang="en-US" sz="2450" dirty="0" err="1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ndamentals</a:t>
            </a: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 and how to apply our “Helping Kids Bounce Back” BBI for an impactful and coherent way of communication, which</a:t>
            </a:r>
            <a:endParaRPr lang="en-US" sz="2450" dirty="0">
              <a:latin typeface="Founders Grotesk Light" panose="020B0303030202060203"/>
              <a:cs typeface="Founders Grotesk Light"/>
            </a:endParaRPr>
          </a:p>
          <a:p>
            <a:pPr marL="12700" marR="666750" algn="l">
              <a:lnSpc>
                <a:spcPts val="2800"/>
              </a:lnSpc>
              <a:spcBef>
                <a:spcPts val="1655"/>
              </a:spcBef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The Fortini global framework will continue</a:t>
            </a:r>
            <a:b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</a:b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to evolve and will be updated as new</a:t>
            </a:r>
            <a:endParaRPr lang="en-US" sz="2450" dirty="0">
              <a:latin typeface="Founders Grotesk Light" panose="020B0303030202060203"/>
              <a:cs typeface="Founders Grotesk Light"/>
            </a:endParaRPr>
          </a:p>
          <a:p>
            <a:pPr marL="12700" algn="l">
              <a:lnSpc>
                <a:spcPts val="2735"/>
              </a:lnSpc>
            </a:pPr>
            <a:r>
              <a:rPr lang="en-US" sz="2450" dirty="0">
                <a:solidFill>
                  <a:srgbClr val="FFFFFF"/>
                </a:solidFill>
                <a:latin typeface="Founders Grotesk Light" panose="020B0303030202060203"/>
                <a:cs typeface="Founders Grotesk Light"/>
              </a:rPr>
              <a:t>assets become available.</a:t>
            </a:r>
            <a:endParaRPr lang="en-US" sz="2450" dirty="0">
              <a:latin typeface="Founders Grotesk Light" panose="020B0303030202060203"/>
              <a:cs typeface="Founders Grotesk Light"/>
            </a:endParaRPr>
          </a:p>
        </p:txBody>
      </p:sp>
      <p:sp>
        <p:nvSpPr>
          <p:cNvPr id="8" name="object 9">
            <a:extLst>
              <a:ext uri="{FF2B5EF4-FFF2-40B4-BE49-F238E27FC236}">
                <a16:creationId xmlns:a16="http://schemas.microsoft.com/office/drawing/2014/main" id="{60EE3EE2-B268-D1C1-D21E-5E6EA7F76BC9}"/>
              </a:ext>
            </a:extLst>
          </p:cNvPr>
          <p:cNvSpPr/>
          <p:nvPr/>
        </p:nvSpPr>
        <p:spPr>
          <a:xfrm>
            <a:off x="1292822" y="4390637"/>
            <a:ext cx="619443" cy="619443"/>
          </a:xfrm>
          <a:custGeom>
            <a:avLst/>
            <a:gdLst/>
            <a:ahLst/>
            <a:cxnLst/>
            <a:rect l="l" t="t" r="r" b="b"/>
            <a:pathLst>
              <a:path w="440054" h="440055">
                <a:moveTo>
                  <a:pt x="219888" y="0"/>
                </a:moveTo>
                <a:lnTo>
                  <a:pt x="175573" y="4467"/>
                </a:lnTo>
                <a:lnTo>
                  <a:pt x="134297" y="17279"/>
                </a:lnTo>
                <a:lnTo>
                  <a:pt x="96946" y="37553"/>
                </a:lnTo>
                <a:lnTo>
                  <a:pt x="64403" y="64403"/>
                </a:lnTo>
                <a:lnTo>
                  <a:pt x="37553" y="96946"/>
                </a:lnTo>
                <a:lnTo>
                  <a:pt x="17279" y="134297"/>
                </a:lnTo>
                <a:lnTo>
                  <a:pt x="4467" y="175573"/>
                </a:lnTo>
                <a:lnTo>
                  <a:pt x="0" y="219888"/>
                </a:lnTo>
                <a:lnTo>
                  <a:pt x="4467" y="264203"/>
                </a:lnTo>
                <a:lnTo>
                  <a:pt x="17279" y="305479"/>
                </a:lnTo>
                <a:lnTo>
                  <a:pt x="37553" y="342830"/>
                </a:lnTo>
                <a:lnTo>
                  <a:pt x="64403" y="375373"/>
                </a:lnTo>
                <a:lnTo>
                  <a:pt x="96946" y="402223"/>
                </a:lnTo>
                <a:lnTo>
                  <a:pt x="134297" y="422497"/>
                </a:lnTo>
                <a:lnTo>
                  <a:pt x="175573" y="435309"/>
                </a:lnTo>
                <a:lnTo>
                  <a:pt x="219888" y="439777"/>
                </a:lnTo>
                <a:lnTo>
                  <a:pt x="264203" y="435309"/>
                </a:lnTo>
                <a:lnTo>
                  <a:pt x="305479" y="422497"/>
                </a:lnTo>
                <a:lnTo>
                  <a:pt x="342830" y="402223"/>
                </a:lnTo>
                <a:lnTo>
                  <a:pt x="375373" y="375373"/>
                </a:lnTo>
                <a:lnTo>
                  <a:pt x="402223" y="342830"/>
                </a:lnTo>
                <a:lnTo>
                  <a:pt x="422497" y="305479"/>
                </a:lnTo>
                <a:lnTo>
                  <a:pt x="435309" y="264203"/>
                </a:lnTo>
                <a:lnTo>
                  <a:pt x="439777" y="219888"/>
                </a:lnTo>
                <a:lnTo>
                  <a:pt x="435309" y="175573"/>
                </a:lnTo>
                <a:lnTo>
                  <a:pt x="422497" y="134297"/>
                </a:lnTo>
                <a:lnTo>
                  <a:pt x="402223" y="96946"/>
                </a:lnTo>
                <a:lnTo>
                  <a:pt x="375373" y="64403"/>
                </a:lnTo>
                <a:lnTo>
                  <a:pt x="342830" y="37553"/>
                </a:lnTo>
                <a:lnTo>
                  <a:pt x="305479" y="17279"/>
                </a:lnTo>
                <a:lnTo>
                  <a:pt x="264203" y="4467"/>
                </a:lnTo>
                <a:lnTo>
                  <a:pt x="219888" y="0"/>
                </a:lnTo>
                <a:close/>
              </a:path>
            </a:pathLst>
          </a:custGeom>
          <a:solidFill>
            <a:srgbClr val="1A4893"/>
          </a:solidFill>
        </p:spPr>
        <p:txBody>
          <a:bodyPr wrap="square" lIns="0" tIns="72000" rIns="0" bIns="0" rtlCol="0" anchor="ctr"/>
          <a:lstStyle/>
          <a:p>
            <a:pPr algn="ctr"/>
            <a:r>
              <a:rPr lang="en-US" sz="2400">
                <a:solidFill>
                  <a:srgbClr val="FFFFFF"/>
                </a:solidFill>
                <a:latin typeface="Founders Grotesk Medium" panose="020B0503030202060203" pitchFamily="34" charset="77"/>
                <a:cs typeface="Founders Grotesk Regular"/>
              </a:rPr>
              <a:t>1</a:t>
            </a:r>
            <a:endParaRPr lang="en-US" sz="2400">
              <a:latin typeface="Founders Grotesk Medium" panose="020B0503030202060203" pitchFamily="34" charset="77"/>
              <a:cs typeface="Founders Grotesk Regular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5ED65E6D-A977-37C7-2397-C1519B9B6B9E}"/>
              </a:ext>
            </a:extLst>
          </p:cNvPr>
          <p:cNvSpPr/>
          <p:nvPr/>
        </p:nvSpPr>
        <p:spPr>
          <a:xfrm>
            <a:off x="1298590" y="6574060"/>
            <a:ext cx="619443" cy="619443"/>
          </a:xfrm>
          <a:custGeom>
            <a:avLst/>
            <a:gdLst/>
            <a:ahLst/>
            <a:cxnLst/>
            <a:rect l="l" t="t" r="r" b="b"/>
            <a:pathLst>
              <a:path w="440054" h="440055">
                <a:moveTo>
                  <a:pt x="219888" y="0"/>
                </a:moveTo>
                <a:lnTo>
                  <a:pt x="175573" y="4467"/>
                </a:lnTo>
                <a:lnTo>
                  <a:pt x="134297" y="17279"/>
                </a:lnTo>
                <a:lnTo>
                  <a:pt x="96946" y="37553"/>
                </a:lnTo>
                <a:lnTo>
                  <a:pt x="64403" y="64403"/>
                </a:lnTo>
                <a:lnTo>
                  <a:pt x="37553" y="96946"/>
                </a:lnTo>
                <a:lnTo>
                  <a:pt x="17279" y="134297"/>
                </a:lnTo>
                <a:lnTo>
                  <a:pt x="4467" y="175573"/>
                </a:lnTo>
                <a:lnTo>
                  <a:pt x="0" y="219888"/>
                </a:lnTo>
                <a:lnTo>
                  <a:pt x="4467" y="264203"/>
                </a:lnTo>
                <a:lnTo>
                  <a:pt x="17279" y="305479"/>
                </a:lnTo>
                <a:lnTo>
                  <a:pt x="37553" y="342830"/>
                </a:lnTo>
                <a:lnTo>
                  <a:pt x="64403" y="375373"/>
                </a:lnTo>
                <a:lnTo>
                  <a:pt x="96946" y="402223"/>
                </a:lnTo>
                <a:lnTo>
                  <a:pt x="134297" y="422497"/>
                </a:lnTo>
                <a:lnTo>
                  <a:pt x="175573" y="435309"/>
                </a:lnTo>
                <a:lnTo>
                  <a:pt x="219888" y="439777"/>
                </a:lnTo>
                <a:lnTo>
                  <a:pt x="264203" y="435309"/>
                </a:lnTo>
                <a:lnTo>
                  <a:pt x="305479" y="422497"/>
                </a:lnTo>
                <a:lnTo>
                  <a:pt x="342830" y="402223"/>
                </a:lnTo>
                <a:lnTo>
                  <a:pt x="375373" y="375373"/>
                </a:lnTo>
                <a:lnTo>
                  <a:pt x="402223" y="342830"/>
                </a:lnTo>
                <a:lnTo>
                  <a:pt x="422497" y="305479"/>
                </a:lnTo>
                <a:lnTo>
                  <a:pt x="435309" y="264203"/>
                </a:lnTo>
                <a:lnTo>
                  <a:pt x="439777" y="219888"/>
                </a:lnTo>
                <a:lnTo>
                  <a:pt x="435309" y="175573"/>
                </a:lnTo>
                <a:lnTo>
                  <a:pt x="422497" y="134297"/>
                </a:lnTo>
                <a:lnTo>
                  <a:pt x="402223" y="96946"/>
                </a:lnTo>
                <a:lnTo>
                  <a:pt x="375373" y="64403"/>
                </a:lnTo>
                <a:lnTo>
                  <a:pt x="342830" y="37553"/>
                </a:lnTo>
                <a:lnTo>
                  <a:pt x="305479" y="17279"/>
                </a:lnTo>
                <a:lnTo>
                  <a:pt x="264203" y="4467"/>
                </a:lnTo>
                <a:lnTo>
                  <a:pt x="219888" y="0"/>
                </a:lnTo>
                <a:close/>
              </a:path>
            </a:pathLst>
          </a:custGeom>
          <a:solidFill>
            <a:srgbClr val="1A4893"/>
          </a:solidFill>
        </p:spPr>
        <p:txBody>
          <a:bodyPr wrap="square" lIns="0" tIns="72000" rIns="0" bIns="0" rtlCol="0"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Founders Grotesk Medium" panose="020B0503030202060203" pitchFamily="34" charset="77"/>
                <a:cs typeface="Founders Grotesk Regular"/>
              </a:rPr>
              <a:t>2</a:t>
            </a:r>
            <a:endParaRPr lang="en-US" sz="2400" dirty="0">
              <a:latin typeface="Founders Grotesk Medium" panose="020B0503030202060203" pitchFamily="34" charset="77"/>
              <a:cs typeface="Founders Grotesk Regular"/>
            </a:endParaRPr>
          </a:p>
        </p:txBody>
      </p:sp>
      <p:sp>
        <p:nvSpPr>
          <p:cNvPr id="11" name="object 9">
            <a:extLst>
              <a:ext uri="{FF2B5EF4-FFF2-40B4-BE49-F238E27FC236}">
                <a16:creationId xmlns:a16="http://schemas.microsoft.com/office/drawing/2014/main" id="{B741E7C7-4315-5FDD-F7A1-5BAA947317EC}"/>
              </a:ext>
            </a:extLst>
          </p:cNvPr>
          <p:cNvSpPr/>
          <p:nvPr/>
        </p:nvSpPr>
        <p:spPr>
          <a:xfrm>
            <a:off x="1292822" y="7915502"/>
            <a:ext cx="619443" cy="619443"/>
          </a:xfrm>
          <a:custGeom>
            <a:avLst/>
            <a:gdLst/>
            <a:ahLst/>
            <a:cxnLst/>
            <a:rect l="l" t="t" r="r" b="b"/>
            <a:pathLst>
              <a:path w="440054" h="440055">
                <a:moveTo>
                  <a:pt x="219888" y="0"/>
                </a:moveTo>
                <a:lnTo>
                  <a:pt x="175573" y="4467"/>
                </a:lnTo>
                <a:lnTo>
                  <a:pt x="134297" y="17279"/>
                </a:lnTo>
                <a:lnTo>
                  <a:pt x="96946" y="37553"/>
                </a:lnTo>
                <a:lnTo>
                  <a:pt x="64403" y="64403"/>
                </a:lnTo>
                <a:lnTo>
                  <a:pt x="37553" y="96946"/>
                </a:lnTo>
                <a:lnTo>
                  <a:pt x="17279" y="134297"/>
                </a:lnTo>
                <a:lnTo>
                  <a:pt x="4467" y="175573"/>
                </a:lnTo>
                <a:lnTo>
                  <a:pt x="0" y="219888"/>
                </a:lnTo>
                <a:lnTo>
                  <a:pt x="4467" y="264203"/>
                </a:lnTo>
                <a:lnTo>
                  <a:pt x="17279" y="305479"/>
                </a:lnTo>
                <a:lnTo>
                  <a:pt x="37553" y="342830"/>
                </a:lnTo>
                <a:lnTo>
                  <a:pt x="64403" y="375373"/>
                </a:lnTo>
                <a:lnTo>
                  <a:pt x="96946" y="402223"/>
                </a:lnTo>
                <a:lnTo>
                  <a:pt x="134297" y="422497"/>
                </a:lnTo>
                <a:lnTo>
                  <a:pt x="175573" y="435309"/>
                </a:lnTo>
                <a:lnTo>
                  <a:pt x="219888" y="439777"/>
                </a:lnTo>
                <a:lnTo>
                  <a:pt x="264203" y="435309"/>
                </a:lnTo>
                <a:lnTo>
                  <a:pt x="305479" y="422497"/>
                </a:lnTo>
                <a:lnTo>
                  <a:pt x="342830" y="402223"/>
                </a:lnTo>
                <a:lnTo>
                  <a:pt x="375373" y="375373"/>
                </a:lnTo>
                <a:lnTo>
                  <a:pt x="402223" y="342830"/>
                </a:lnTo>
                <a:lnTo>
                  <a:pt x="422497" y="305479"/>
                </a:lnTo>
                <a:lnTo>
                  <a:pt x="435309" y="264203"/>
                </a:lnTo>
                <a:lnTo>
                  <a:pt x="439777" y="219888"/>
                </a:lnTo>
                <a:lnTo>
                  <a:pt x="435309" y="175573"/>
                </a:lnTo>
                <a:lnTo>
                  <a:pt x="422497" y="134297"/>
                </a:lnTo>
                <a:lnTo>
                  <a:pt x="402223" y="96946"/>
                </a:lnTo>
                <a:lnTo>
                  <a:pt x="375373" y="64403"/>
                </a:lnTo>
                <a:lnTo>
                  <a:pt x="342830" y="37553"/>
                </a:lnTo>
                <a:lnTo>
                  <a:pt x="305479" y="17279"/>
                </a:lnTo>
                <a:lnTo>
                  <a:pt x="264203" y="4467"/>
                </a:lnTo>
                <a:lnTo>
                  <a:pt x="219888" y="0"/>
                </a:lnTo>
                <a:close/>
              </a:path>
            </a:pathLst>
          </a:custGeom>
          <a:solidFill>
            <a:srgbClr val="1A4893"/>
          </a:solidFill>
        </p:spPr>
        <p:txBody>
          <a:bodyPr wrap="square" lIns="0" tIns="72000" rIns="0" bIns="0" rtlCol="0"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Founders Grotesk Medium" panose="020B0503030202060203" pitchFamily="34" charset="77"/>
                <a:cs typeface="Founders Grotesk Regular"/>
              </a:rPr>
              <a:t>3</a:t>
            </a:r>
            <a:endParaRPr lang="en-US" sz="2400" dirty="0">
              <a:latin typeface="Founders Grotesk Medium" panose="020B0503030202060203" pitchFamily="34" charset="77"/>
              <a:cs typeface="Founders Grotesk Regular"/>
            </a:endParaRPr>
          </a:p>
        </p:txBody>
      </p:sp>
      <p:pic>
        <p:nvPicPr>
          <p:cNvPr id="19" name="Picture 18" descr="A blue and purple text on a black background&#10;&#10;AI-generated content may be incorrect.">
            <a:extLst>
              <a:ext uri="{FF2B5EF4-FFF2-40B4-BE49-F238E27FC236}">
                <a16:creationId xmlns:a16="http://schemas.microsoft.com/office/drawing/2014/main" id="{1C396858-2E57-48EE-9E64-787A3B65763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8947" y="7779621"/>
            <a:ext cx="7938075" cy="305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167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4D3C363F-B315-D13E-962B-6F74E7E06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4529" y="260656"/>
            <a:ext cx="11500733" cy="2031993"/>
          </a:xfrm>
          <a:prstGeom prst="rect">
            <a:avLst/>
          </a:prstGeom>
        </p:spPr>
      </p:pic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31082" y="345949"/>
            <a:ext cx="3922142" cy="1636093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60EE3EE2-B268-D1C1-D21E-5E6EA7F76BC9}"/>
              </a:ext>
            </a:extLst>
          </p:cNvPr>
          <p:cNvSpPr/>
          <p:nvPr/>
        </p:nvSpPr>
        <p:spPr>
          <a:xfrm>
            <a:off x="1946856" y="4192998"/>
            <a:ext cx="627472" cy="627472"/>
          </a:xfrm>
          <a:custGeom>
            <a:avLst/>
            <a:gdLst/>
            <a:ahLst/>
            <a:cxnLst/>
            <a:rect l="l" t="t" r="r" b="b"/>
            <a:pathLst>
              <a:path w="440054" h="440055">
                <a:moveTo>
                  <a:pt x="219888" y="0"/>
                </a:moveTo>
                <a:lnTo>
                  <a:pt x="175573" y="4467"/>
                </a:lnTo>
                <a:lnTo>
                  <a:pt x="134297" y="17279"/>
                </a:lnTo>
                <a:lnTo>
                  <a:pt x="96946" y="37553"/>
                </a:lnTo>
                <a:lnTo>
                  <a:pt x="64403" y="64403"/>
                </a:lnTo>
                <a:lnTo>
                  <a:pt x="37553" y="96946"/>
                </a:lnTo>
                <a:lnTo>
                  <a:pt x="17279" y="134297"/>
                </a:lnTo>
                <a:lnTo>
                  <a:pt x="4467" y="175573"/>
                </a:lnTo>
                <a:lnTo>
                  <a:pt x="0" y="219888"/>
                </a:lnTo>
                <a:lnTo>
                  <a:pt x="4467" y="264203"/>
                </a:lnTo>
                <a:lnTo>
                  <a:pt x="17279" y="305479"/>
                </a:lnTo>
                <a:lnTo>
                  <a:pt x="37553" y="342830"/>
                </a:lnTo>
                <a:lnTo>
                  <a:pt x="64403" y="375373"/>
                </a:lnTo>
                <a:lnTo>
                  <a:pt x="96946" y="402223"/>
                </a:lnTo>
                <a:lnTo>
                  <a:pt x="134297" y="422497"/>
                </a:lnTo>
                <a:lnTo>
                  <a:pt x="175573" y="435309"/>
                </a:lnTo>
                <a:lnTo>
                  <a:pt x="219888" y="439777"/>
                </a:lnTo>
                <a:lnTo>
                  <a:pt x="264203" y="435309"/>
                </a:lnTo>
                <a:lnTo>
                  <a:pt x="305479" y="422497"/>
                </a:lnTo>
                <a:lnTo>
                  <a:pt x="342830" y="402223"/>
                </a:lnTo>
                <a:lnTo>
                  <a:pt x="375373" y="375373"/>
                </a:lnTo>
                <a:lnTo>
                  <a:pt x="402223" y="342830"/>
                </a:lnTo>
                <a:lnTo>
                  <a:pt x="422497" y="305479"/>
                </a:lnTo>
                <a:lnTo>
                  <a:pt x="435309" y="264203"/>
                </a:lnTo>
                <a:lnTo>
                  <a:pt x="439777" y="219888"/>
                </a:lnTo>
                <a:lnTo>
                  <a:pt x="435309" y="175573"/>
                </a:lnTo>
                <a:lnTo>
                  <a:pt x="422497" y="134297"/>
                </a:lnTo>
                <a:lnTo>
                  <a:pt x="402223" y="96946"/>
                </a:lnTo>
                <a:lnTo>
                  <a:pt x="375373" y="64403"/>
                </a:lnTo>
                <a:lnTo>
                  <a:pt x="342830" y="37553"/>
                </a:lnTo>
                <a:lnTo>
                  <a:pt x="305479" y="17279"/>
                </a:lnTo>
                <a:lnTo>
                  <a:pt x="264203" y="4467"/>
                </a:lnTo>
                <a:lnTo>
                  <a:pt x="219888" y="0"/>
                </a:lnTo>
                <a:close/>
              </a:path>
            </a:pathLst>
          </a:custGeom>
          <a:solidFill>
            <a:srgbClr val="97D0DB"/>
          </a:solidFill>
        </p:spPr>
        <p:txBody>
          <a:bodyPr wrap="square" lIns="0" tIns="72000" rIns="0" bIns="0" rtlCol="0" anchor="ctr"/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Founders Grotesk Medium" panose="020B0503030202060203" pitchFamily="34" charset="77"/>
                <a:cs typeface="Founders Grotesk Regular"/>
              </a:rPr>
              <a:t>1</a:t>
            </a:r>
            <a:endParaRPr lang="en-US" sz="2800" dirty="0">
              <a:latin typeface="Founders Grotesk Medium" panose="020B0503030202060203" pitchFamily="34" charset="77"/>
              <a:cs typeface="Founders Grotesk Regular"/>
            </a:endParaRP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6322666E-CBA5-C8E1-AD4B-561816FB69B9}"/>
              </a:ext>
            </a:extLst>
          </p:cNvPr>
          <p:cNvSpPr txBox="1">
            <a:spLocks/>
          </p:cNvSpPr>
          <p:nvPr/>
        </p:nvSpPr>
        <p:spPr>
          <a:xfrm>
            <a:off x="1334569" y="2781730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solidFill>
                  <a:srgbClr val="7B8FC4"/>
                </a:solidFill>
                <a:latin typeface="Founders Grotesk Semibold" panose="020B0503030202060203" pitchFamily="34" charset="77"/>
              </a:rPr>
              <a:t>Content</a:t>
            </a:r>
          </a:p>
        </p:txBody>
      </p:sp>
      <p:sp>
        <p:nvSpPr>
          <p:cNvPr id="13" name="object 14">
            <a:extLst>
              <a:ext uri="{FF2B5EF4-FFF2-40B4-BE49-F238E27FC236}">
                <a16:creationId xmlns:a16="http://schemas.microsoft.com/office/drawing/2014/main" id="{1A664B5E-6566-94C2-18BD-3602963BB400}"/>
              </a:ext>
            </a:extLst>
          </p:cNvPr>
          <p:cNvSpPr txBox="1"/>
          <p:nvPr/>
        </p:nvSpPr>
        <p:spPr>
          <a:xfrm>
            <a:off x="2978092" y="4192998"/>
            <a:ext cx="6753609" cy="4633320"/>
          </a:xfrm>
          <a:prstGeom prst="rect">
            <a:avLst/>
          </a:prstGeom>
        </p:spPr>
        <p:txBody>
          <a:bodyPr vert="horz" wrap="square" lIns="0" tIns="41910" rIns="0" bIns="0" rtlCol="0" anchor="t">
            <a:spAutoFit/>
          </a:bodyPr>
          <a:lstStyle/>
          <a:p>
            <a:pPr marL="12700" marR="417830" algn="l">
              <a:lnSpc>
                <a:spcPts val="2800"/>
              </a:lnSpc>
              <a:spcBef>
                <a:spcPts val="330"/>
              </a:spcBef>
            </a:pPr>
            <a:r>
              <a:rPr lang="en-US" sz="2450" dirty="0">
                <a:solidFill>
                  <a:srgbClr val="7B8FC4"/>
                </a:solidFill>
                <a:latin typeface="Founders Grotesk Light" panose="020B0303030202060203"/>
                <a:cs typeface="Founders Grotesk Regular"/>
              </a:rPr>
              <a:t>Lorem </a:t>
            </a:r>
            <a:r>
              <a:rPr lang="en-US" sz="2450" dirty="0" err="1">
                <a:solidFill>
                  <a:srgbClr val="7B8FC4"/>
                </a:solidFill>
                <a:latin typeface="Founders Grotesk Light" panose="020B0303030202060203"/>
                <a:cs typeface="Founders Grotesk Regular"/>
              </a:rPr>
              <a:t>ipsu</a:t>
            </a:r>
            <a:r>
              <a:rPr lang="en-US" sz="2450" dirty="0">
                <a:solidFill>
                  <a:srgbClr val="7B8FC4"/>
                </a:solidFill>
                <a:latin typeface="Founders Grotesk Light" panose="020B0303030202060203"/>
                <a:cs typeface="Founders Grotesk Regular"/>
              </a:rPr>
              <a:t> toolkit is to provide a comprehensive and consistent creative framework that enables non-EU markets to develop effective campaigns centered on the “Helping Kids Bounce Back” Big Brand Idea (BBI) for Fortini®.</a:t>
            </a:r>
          </a:p>
          <a:p>
            <a:pPr marL="12700" marR="417830" algn="l">
              <a:lnSpc>
                <a:spcPts val="2800"/>
              </a:lnSpc>
              <a:spcBef>
                <a:spcPts val="330"/>
              </a:spcBef>
            </a:pPr>
            <a:endParaRPr lang="en-US" sz="2450" dirty="0">
              <a:solidFill>
                <a:srgbClr val="7B8FC4"/>
              </a:solidFill>
              <a:latin typeface="Founders Grotesk Light" panose="020B0303030202060203"/>
              <a:cs typeface="Founders Grotesk Regular"/>
            </a:endParaRPr>
          </a:p>
          <a:p>
            <a:pPr marL="12700" algn="l">
              <a:lnSpc>
                <a:spcPts val="2870"/>
              </a:lnSpc>
              <a:spcBef>
                <a:spcPts val="1510"/>
              </a:spcBef>
            </a:pPr>
            <a:r>
              <a:rPr lang="en-US" sz="2450" dirty="0">
                <a:solidFill>
                  <a:srgbClr val="7B8FC4"/>
                </a:solidFill>
                <a:latin typeface="Founders Grotesk Light" panose="020B0303030202060203"/>
                <a:cs typeface="Founders Grotesk Light"/>
              </a:rPr>
              <a:t>Lorem </a:t>
            </a:r>
            <a:r>
              <a:rPr lang="en-US" sz="2450" dirty="0" err="1">
                <a:solidFill>
                  <a:srgbClr val="7B8FC4"/>
                </a:solidFill>
                <a:latin typeface="Founders Grotesk Light" panose="020B0303030202060203"/>
                <a:cs typeface="Founders Grotesk Light"/>
              </a:rPr>
              <a:t>ipsu</a:t>
            </a:r>
            <a:r>
              <a:rPr lang="en-US" sz="2450" dirty="0">
                <a:solidFill>
                  <a:srgbClr val="7B8FC4"/>
                </a:solidFill>
                <a:latin typeface="Founders Grotesk Light" panose="020B0303030202060203"/>
                <a:cs typeface="Founders Grotesk Light"/>
              </a:rPr>
              <a:t> our brand fundamentals and how to apply our “Helping Kids Bounce Back” BBI for an impactful and coherent way of communication, which The Fortini global framework will continue</a:t>
            </a:r>
            <a:br>
              <a:rPr lang="en-US" sz="2450" dirty="0">
                <a:solidFill>
                  <a:srgbClr val="7B8FC4"/>
                </a:solidFill>
                <a:latin typeface="Founders Grotesk Light"/>
                <a:cs typeface="Founders Grotesk Light"/>
              </a:rPr>
            </a:br>
            <a:r>
              <a:rPr lang="en-US" sz="2450" dirty="0">
                <a:solidFill>
                  <a:srgbClr val="7B8FC4"/>
                </a:solidFill>
                <a:latin typeface="Founders Grotesk Light"/>
                <a:cs typeface="Founders Grotesk Light"/>
              </a:rPr>
              <a:t>to evolve and will be updated as new</a:t>
            </a:r>
          </a:p>
          <a:p>
            <a:pPr marL="12700" algn="l">
              <a:lnSpc>
                <a:spcPts val="2735"/>
              </a:lnSpc>
            </a:pPr>
            <a:r>
              <a:rPr lang="en-US" sz="2450" dirty="0">
                <a:solidFill>
                  <a:srgbClr val="7B8FC4"/>
                </a:solidFill>
                <a:latin typeface="Founders Grotesk Light"/>
                <a:cs typeface="Founders Grotesk Light"/>
              </a:rPr>
              <a:t>assets become available.</a:t>
            </a: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4CDA8121-0689-2A32-79CE-E4D1A59EE380}"/>
              </a:ext>
            </a:extLst>
          </p:cNvPr>
          <p:cNvSpPr txBox="1"/>
          <p:nvPr/>
        </p:nvSpPr>
        <p:spPr>
          <a:xfrm>
            <a:off x="11403635" y="4192998"/>
            <a:ext cx="6753609" cy="4633320"/>
          </a:xfrm>
          <a:prstGeom prst="rect">
            <a:avLst/>
          </a:prstGeom>
        </p:spPr>
        <p:txBody>
          <a:bodyPr vert="horz" wrap="square" lIns="0" tIns="41910" rIns="0" bIns="0" rtlCol="0" anchor="t">
            <a:spAutoFit/>
          </a:bodyPr>
          <a:lstStyle/>
          <a:p>
            <a:pPr marL="12700" marR="417830" algn="l">
              <a:lnSpc>
                <a:spcPts val="2800"/>
              </a:lnSpc>
              <a:spcBef>
                <a:spcPts val="330"/>
              </a:spcBef>
            </a:pPr>
            <a:r>
              <a:rPr lang="en-US" sz="2450" dirty="0">
                <a:solidFill>
                  <a:srgbClr val="7B8FC4"/>
                </a:solidFill>
                <a:latin typeface="Founders Grotesk Light" panose="020B0303030202060203"/>
                <a:cs typeface="Founders Grotesk Regular"/>
              </a:rPr>
              <a:t>Lorem </a:t>
            </a:r>
            <a:r>
              <a:rPr lang="en-US" sz="2450" dirty="0" err="1">
                <a:solidFill>
                  <a:srgbClr val="7B8FC4"/>
                </a:solidFill>
                <a:latin typeface="Founders Grotesk Light" panose="020B0303030202060203"/>
                <a:cs typeface="Founders Grotesk Regular"/>
              </a:rPr>
              <a:t>ipsu</a:t>
            </a:r>
            <a:r>
              <a:rPr lang="en-US" sz="2450" dirty="0">
                <a:solidFill>
                  <a:srgbClr val="7B8FC4"/>
                </a:solidFill>
                <a:latin typeface="Founders Grotesk Light" panose="020B0303030202060203"/>
                <a:cs typeface="Founders Grotesk Regular"/>
              </a:rPr>
              <a:t> toolkit is to provide a comprehensive and consistent creative framework that enables non-EU markets to develop effective campaigns centered on the “Helping Kids Bounce Back” Big Brand Idea (BBI) for Fortini®.</a:t>
            </a:r>
          </a:p>
          <a:p>
            <a:pPr marL="12700" marR="417830" algn="l">
              <a:lnSpc>
                <a:spcPts val="2800"/>
              </a:lnSpc>
              <a:spcBef>
                <a:spcPts val="330"/>
              </a:spcBef>
            </a:pPr>
            <a:endParaRPr lang="en-US" sz="2450" dirty="0">
              <a:solidFill>
                <a:srgbClr val="7B8FC4"/>
              </a:solidFill>
              <a:latin typeface="Founders Grotesk Light" panose="020B0303030202060203"/>
              <a:cs typeface="Founders Grotesk Regular"/>
            </a:endParaRPr>
          </a:p>
          <a:p>
            <a:pPr marL="12700" algn="l">
              <a:lnSpc>
                <a:spcPts val="2870"/>
              </a:lnSpc>
              <a:spcBef>
                <a:spcPts val="1510"/>
              </a:spcBef>
            </a:pPr>
            <a:r>
              <a:rPr lang="en-US" sz="2450" dirty="0">
                <a:solidFill>
                  <a:srgbClr val="7B8FC4"/>
                </a:solidFill>
                <a:latin typeface="Founders Grotesk Light" panose="020B0303030202060203"/>
                <a:cs typeface="Founders Grotesk Light"/>
              </a:rPr>
              <a:t>Lorem </a:t>
            </a:r>
            <a:r>
              <a:rPr lang="en-US" sz="2450" dirty="0" err="1">
                <a:solidFill>
                  <a:srgbClr val="7B8FC4"/>
                </a:solidFill>
                <a:latin typeface="Founders Grotesk Light" panose="020B0303030202060203"/>
                <a:cs typeface="Founders Grotesk Light"/>
              </a:rPr>
              <a:t>ipsu</a:t>
            </a:r>
            <a:r>
              <a:rPr lang="en-US" sz="2450" dirty="0">
                <a:solidFill>
                  <a:srgbClr val="7B8FC4"/>
                </a:solidFill>
                <a:latin typeface="Founders Grotesk Light" panose="020B0303030202060203"/>
                <a:cs typeface="Founders Grotesk Light"/>
              </a:rPr>
              <a:t> our brand </a:t>
            </a:r>
            <a:r>
              <a:rPr lang="en-US" sz="2450" dirty="0" err="1">
                <a:solidFill>
                  <a:srgbClr val="7B8FC4"/>
                </a:solidFill>
                <a:latin typeface="Founders Grotesk Light" panose="020B0303030202060203"/>
                <a:cs typeface="Founders Grotesk Light"/>
              </a:rPr>
              <a:t>ndamentals</a:t>
            </a:r>
            <a:r>
              <a:rPr lang="en-US" sz="2450" dirty="0">
                <a:solidFill>
                  <a:srgbClr val="7B8FC4"/>
                </a:solidFill>
                <a:latin typeface="Founders Grotesk Light"/>
                <a:cs typeface="Founders Grotesk Light"/>
              </a:rPr>
              <a:t> and how to apply our “Helping Kids Bounce Back” BBI for an impactful and coherent way of communication, which The Fortini global framework will continue</a:t>
            </a:r>
            <a:br>
              <a:rPr lang="en-US" sz="2450" dirty="0">
                <a:solidFill>
                  <a:srgbClr val="7B8FC4"/>
                </a:solidFill>
                <a:latin typeface="Founders Grotesk Light"/>
                <a:cs typeface="Founders Grotesk Light"/>
              </a:rPr>
            </a:br>
            <a:r>
              <a:rPr lang="en-US" sz="2450" dirty="0">
                <a:solidFill>
                  <a:srgbClr val="7B8FC4"/>
                </a:solidFill>
                <a:latin typeface="Founders Grotesk Light"/>
                <a:cs typeface="Founders Grotesk Light"/>
              </a:rPr>
              <a:t>to evolve and will be updated as new</a:t>
            </a:r>
          </a:p>
          <a:p>
            <a:pPr marL="12700" algn="l">
              <a:lnSpc>
                <a:spcPts val="2735"/>
              </a:lnSpc>
            </a:pPr>
            <a:r>
              <a:rPr lang="en-US" sz="2450" dirty="0">
                <a:solidFill>
                  <a:srgbClr val="7B8FC4"/>
                </a:solidFill>
                <a:latin typeface="Founders Grotesk Light"/>
                <a:cs typeface="Founders Grotesk Light"/>
              </a:rPr>
              <a:t>assets become available.</a:t>
            </a:r>
          </a:p>
        </p:txBody>
      </p:sp>
      <p:sp>
        <p:nvSpPr>
          <p:cNvPr id="15" name="object 9">
            <a:extLst>
              <a:ext uri="{FF2B5EF4-FFF2-40B4-BE49-F238E27FC236}">
                <a16:creationId xmlns:a16="http://schemas.microsoft.com/office/drawing/2014/main" id="{5C7AB8CF-81BB-17E6-8E83-892111EF9673}"/>
              </a:ext>
            </a:extLst>
          </p:cNvPr>
          <p:cNvSpPr/>
          <p:nvPr/>
        </p:nvSpPr>
        <p:spPr>
          <a:xfrm>
            <a:off x="1946856" y="6609627"/>
            <a:ext cx="627472" cy="627472"/>
          </a:xfrm>
          <a:custGeom>
            <a:avLst/>
            <a:gdLst/>
            <a:ahLst/>
            <a:cxnLst/>
            <a:rect l="l" t="t" r="r" b="b"/>
            <a:pathLst>
              <a:path w="440054" h="440055">
                <a:moveTo>
                  <a:pt x="219888" y="0"/>
                </a:moveTo>
                <a:lnTo>
                  <a:pt x="175573" y="4467"/>
                </a:lnTo>
                <a:lnTo>
                  <a:pt x="134297" y="17279"/>
                </a:lnTo>
                <a:lnTo>
                  <a:pt x="96946" y="37553"/>
                </a:lnTo>
                <a:lnTo>
                  <a:pt x="64403" y="64403"/>
                </a:lnTo>
                <a:lnTo>
                  <a:pt x="37553" y="96946"/>
                </a:lnTo>
                <a:lnTo>
                  <a:pt x="17279" y="134297"/>
                </a:lnTo>
                <a:lnTo>
                  <a:pt x="4467" y="175573"/>
                </a:lnTo>
                <a:lnTo>
                  <a:pt x="0" y="219888"/>
                </a:lnTo>
                <a:lnTo>
                  <a:pt x="4467" y="264203"/>
                </a:lnTo>
                <a:lnTo>
                  <a:pt x="17279" y="305479"/>
                </a:lnTo>
                <a:lnTo>
                  <a:pt x="37553" y="342830"/>
                </a:lnTo>
                <a:lnTo>
                  <a:pt x="64403" y="375373"/>
                </a:lnTo>
                <a:lnTo>
                  <a:pt x="96946" y="402223"/>
                </a:lnTo>
                <a:lnTo>
                  <a:pt x="134297" y="422497"/>
                </a:lnTo>
                <a:lnTo>
                  <a:pt x="175573" y="435309"/>
                </a:lnTo>
                <a:lnTo>
                  <a:pt x="219888" y="439777"/>
                </a:lnTo>
                <a:lnTo>
                  <a:pt x="264203" y="435309"/>
                </a:lnTo>
                <a:lnTo>
                  <a:pt x="305479" y="422497"/>
                </a:lnTo>
                <a:lnTo>
                  <a:pt x="342830" y="402223"/>
                </a:lnTo>
                <a:lnTo>
                  <a:pt x="375373" y="375373"/>
                </a:lnTo>
                <a:lnTo>
                  <a:pt x="402223" y="342830"/>
                </a:lnTo>
                <a:lnTo>
                  <a:pt x="422497" y="305479"/>
                </a:lnTo>
                <a:lnTo>
                  <a:pt x="435309" y="264203"/>
                </a:lnTo>
                <a:lnTo>
                  <a:pt x="439777" y="219888"/>
                </a:lnTo>
                <a:lnTo>
                  <a:pt x="435309" y="175573"/>
                </a:lnTo>
                <a:lnTo>
                  <a:pt x="422497" y="134297"/>
                </a:lnTo>
                <a:lnTo>
                  <a:pt x="402223" y="96946"/>
                </a:lnTo>
                <a:lnTo>
                  <a:pt x="375373" y="64403"/>
                </a:lnTo>
                <a:lnTo>
                  <a:pt x="342830" y="37553"/>
                </a:lnTo>
                <a:lnTo>
                  <a:pt x="305479" y="17279"/>
                </a:lnTo>
                <a:lnTo>
                  <a:pt x="264203" y="4467"/>
                </a:lnTo>
                <a:lnTo>
                  <a:pt x="219888" y="0"/>
                </a:lnTo>
                <a:close/>
              </a:path>
            </a:pathLst>
          </a:custGeom>
          <a:solidFill>
            <a:srgbClr val="97D0DB"/>
          </a:solidFill>
        </p:spPr>
        <p:txBody>
          <a:bodyPr wrap="square" lIns="0" tIns="72000" rIns="0" bIns="0" rtlCol="0" anchor="ctr"/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Founders Grotesk Medium" panose="020B0503030202060203" pitchFamily="34" charset="77"/>
                <a:cs typeface="Founders Grotesk Regular"/>
              </a:rPr>
              <a:t>2</a:t>
            </a:r>
            <a:endParaRPr lang="en-US" sz="2800" dirty="0">
              <a:latin typeface="Founders Grotesk Medium" panose="020B0503030202060203" pitchFamily="34" charset="77"/>
              <a:cs typeface="Founders Grotesk Regular"/>
            </a:endParaRPr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41116B1B-4B8A-4907-723F-F53F8AC2AC65}"/>
              </a:ext>
            </a:extLst>
          </p:cNvPr>
          <p:cNvSpPr/>
          <p:nvPr/>
        </p:nvSpPr>
        <p:spPr>
          <a:xfrm>
            <a:off x="10535685" y="6609627"/>
            <a:ext cx="627472" cy="627472"/>
          </a:xfrm>
          <a:custGeom>
            <a:avLst/>
            <a:gdLst/>
            <a:ahLst/>
            <a:cxnLst/>
            <a:rect l="l" t="t" r="r" b="b"/>
            <a:pathLst>
              <a:path w="440054" h="440055">
                <a:moveTo>
                  <a:pt x="219888" y="0"/>
                </a:moveTo>
                <a:lnTo>
                  <a:pt x="175573" y="4467"/>
                </a:lnTo>
                <a:lnTo>
                  <a:pt x="134297" y="17279"/>
                </a:lnTo>
                <a:lnTo>
                  <a:pt x="96946" y="37553"/>
                </a:lnTo>
                <a:lnTo>
                  <a:pt x="64403" y="64403"/>
                </a:lnTo>
                <a:lnTo>
                  <a:pt x="37553" y="96946"/>
                </a:lnTo>
                <a:lnTo>
                  <a:pt x="17279" y="134297"/>
                </a:lnTo>
                <a:lnTo>
                  <a:pt x="4467" y="175573"/>
                </a:lnTo>
                <a:lnTo>
                  <a:pt x="0" y="219888"/>
                </a:lnTo>
                <a:lnTo>
                  <a:pt x="4467" y="264203"/>
                </a:lnTo>
                <a:lnTo>
                  <a:pt x="17279" y="305479"/>
                </a:lnTo>
                <a:lnTo>
                  <a:pt x="37553" y="342830"/>
                </a:lnTo>
                <a:lnTo>
                  <a:pt x="64403" y="375373"/>
                </a:lnTo>
                <a:lnTo>
                  <a:pt x="96946" y="402223"/>
                </a:lnTo>
                <a:lnTo>
                  <a:pt x="134297" y="422497"/>
                </a:lnTo>
                <a:lnTo>
                  <a:pt x="175573" y="435309"/>
                </a:lnTo>
                <a:lnTo>
                  <a:pt x="219888" y="439777"/>
                </a:lnTo>
                <a:lnTo>
                  <a:pt x="264203" y="435309"/>
                </a:lnTo>
                <a:lnTo>
                  <a:pt x="305479" y="422497"/>
                </a:lnTo>
                <a:lnTo>
                  <a:pt x="342830" y="402223"/>
                </a:lnTo>
                <a:lnTo>
                  <a:pt x="375373" y="375373"/>
                </a:lnTo>
                <a:lnTo>
                  <a:pt x="402223" y="342830"/>
                </a:lnTo>
                <a:lnTo>
                  <a:pt x="422497" y="305479"/>
                </a:lnTo>
                <a:lnTo>
                  <a:pt x="435309" y="264203"/>
                </a:lnTo>
                <a:lnTo>
                  <a:pt x="439777" y="219888"/>
                </a:lnTo>
                <a:lnTo>
                  <a:pt x="435309" y="175573"/>
                </a:lnTo>
                <a:lnTo>
                  <a:pt x="422497" y="134297"/>
                </a:lnTo>
                <a:lnTo>
                  <a:pt x="402223" y="96946"/>
                </a:lnTo>
                <a:lnTo>
                  <a:pt x="375373" y="64403"/>
                </a:lnTo>
                <a:lnTo>
                  <a:pt x="342830" y="37553"/>
                </a:lnTo>
                <a:lnTo>
                  <a:pt x="305479" y="17279"/>
                </a:lnTo>
                <a:lnTo>
                  <a:pt x="264203" y="4467"/>
                </a:lnTo>
                <a:lnTo>
                  <a:pt x="219888" y="0"/>
                </a:lnTo>
                <a:close/>
              </a:path>
            </a:pathLst>
          </a:custGeom>
          <a:solidFill>
            <a:srgbClr val="97D0DB"/>
          </a:solidFill>
        </p:spPr>
        <p:txBody>
          <a:bodyPr wrap="square" lIns="0" tIns="72000" rIns="0" bIns="0" rtlCol="0" anchor="ctr"/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Founders Grotesk Medium" panose="020B0503030202060203" pitchFamily="34" charset="77"/>
                <a:cs typeface="Founders Grotesk Regular"/>
              </a:rPr>
              <a:t>4</a:t>
            </a:r>
            <a:endParaRPr lang="en-US" sz="2800" dirty="0">
              <a:latin typeface="Founders Grotesk Medium" panose="020B0503030202060203" pitchFamily="34" charset="77"/>
              <a:cs typeface="Founders Grotesk Regular"/>
            </a:endParaRP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74CFEC21-B98E-8913-7ED5-59FA34B0A832}"/>
              </a:ext>
            </a:extLst>
          </p:cNvPr>
          <p:cNvSpPr/>
          <p:nvPr/>
        </p:nvSpPr>
        <p:spPr>
          <a:xfrm>
            <a:off x="10535685" y="4192998"/>
            <a:ext cx="627472" cy="627472"/>
          </a:xfrm>
          <a:custGeom>
            <a:avLst/>
            <a:gdLst/>
            <a:ahLst/>
            <a:cxnLst/>
            <a:rect l="l" t="t" r="r" b="b"/>
            <a:pathLst>
              <a:path w="440054" h="440055">
                <a:moveTo>
                  <a:pt x="219888" y="0"/>
                </a:moveTo>
                <a:lnTo>
                  <a:pt x="175573" y="4467"/>
                </a:lnTo>
                <a:lnTo>
                  <a:pt x="134297" y="17279"/>
                </a:lnTo>
                <a:lnTo>
                  <a:pt x="96946" y="37553"/>
                </a:lnTo>
                <a:lnTo>
                  <a:pt x="64403" y="64403"/>
                </a:lnTo>
                <a:lnTo>
                  <a:pt x="37553" y="96946"/>
                </a:lnTo>
                <a:lnTo>
                  <a:pt x="17279" y="134297"/>
                </a:lnTo>
                <a:lnTo>
                  <a:pt x="4467" y="175573"/>
                </a:lnTo>
                <a:lnTo>
                  <a:pt x="0" y="219888"/>
                </a:lnTo>
                <a:lnTo>
                  <a:pt x="4467" y="264203"/>
                </a:lnTo>
                <a:lnTo>
                  <a:pt x="17279" y="305479"/>
                </a:lnTo>
                <a:lnTo>
                  <a:pt x="37553" y="342830"/>
                </a:lnTo>
                <a:lnTo>
                  <a:pt x="64403" y="375373"/>
                </a:lnTo>
                <a:lnTo>
                  <a:pt x="96946" y="402223"/>
                </a:lnTo>
                <a:lnTo>
                  <a:pt x="134297" y="422497"/>
                </a:lnTo>
                <a:lnTo>
                  <a:pt x="175573" y="435309"/>
                </a:lnTo>
                <a:lnTo>
                  <a:pt x="219888" y="439777"/>
                </a:lnTo>
                <a:lnTo>
                  <a:pt x="264203" y="435309"/>
                </a:lnTo>
                <a:lnTo>
                  <a:pt x="305479" y="422497"/>
                </a:lnTo>
                <a:lnTo>
                  <a:pt x="342830" y="402223"/>
                </a:lnTo>
                <a:lnTo>
                  <a:pt x="375373" y="375373"/>
                </a:lnTo>
                <a:lnTo>
                  <a:pt x="402223" y="342830"/>
                </a:lnTo>
                <a:lnTo>
                  <a:pt x="422497" y="305479"/>
                </a:lnTo>
                <a:lnTo>
                  <a:pt x="435309" y="264203"/>
                </a:lnTo>
                <a:lnTo>
                  <a:pt x="439777" y="219888"/>
                </a:lnTo>
                <a:lnTo>
                  <a:pt x="435309" y="175573"/>
                </a:lnTo>
                <a:lnTo>
                  <a:pt x="422497" y="134297"/>
                </a:lnTo>
                <a:lnTo>
                  <a:pt x="402223" y="96946"/>
                </a:lnTo>
                <a:lnTo>
                  <a:pt x="375373" y="64403"/>
                </a:lnTo>
                <a:lnTo>
                  <a:pt x="342830" y="37553"/>
                </a:lnTo>
                <a:lnTo>
                  <a:pt x="305479" y="17279"/>
                </a:lnTo>
                <a:lnTo>
                  <a:pt x="264203" y="4467"/>
                </a:lnTo>
                <a:lnTo>
                  <a:pt x="219888" y="0"/>
                </a:lnTo>
                <a:close/>
              </a:path>
            </a:pathLst>
          </a:custGeom>
          <a:solidFill>
            <a:srgbClr val="97D0DB"/>
          </a:solidFill>
        </p:spPr>
        <p:txBody>
          <a:bodyPr wrap="square" lIns="0" tIns="72000" rIns="0" bIns="0" rtlCol="0" anchor="ctr"/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Founders Grotesk Medium" panose="020B0503030202060203" pitchFamily="34" charset="77"/>
                <a:cs typeface="Founders Grotesk Regular"/>
              </a:rPr>
              <a:t>3</a:t>
            </a:r>
            <a:endParaRPr lang="en-US" sz="2800" dirty="0">
              <a:latin typeface="Founders Grotesk Medium" panose="020B0503030202060203" pitchFamily="34" charset="77"/>
              <a:cs typeface="Founders Grotesk Regular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30459A4B-D49C-A458-7069-499FD3F23008}"/>
              </a:ext>
            </a:extLst>
          </p:cNvPr>
          <p:cNvSpPr txBox="1">
            <a:spLocks/>
          </p:cNvSpPr>
          <p:nvPr/>
        </p:nvSpPr>
        <p:spPr>
          <a:xfrm>
            <a:off x="1733284" y="756714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Headline</a:t>
            </a: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2B08C86C-465E-B5DF-FD5F-11F778995987}"/>
              </a:ext>
            </a:extLst>
          </p:cNvPr>
          <p:cNvSpPr txBox="1">
            <a:spLocks/>
          </p:cNvSpPr>
          <p:nvPr/>
        </p:nvSpPr>
        <p:spPr>
          <a:xfrm>
            <a:off x="16544229" y="1253058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Subline</a:t>
            </a:r>
          </a:p>
        </p:txBody>
      </p:sp>
      <p:pic>
        <p:nvPicPr>
          <p:cNvPr id="2" name="Picture 1" descr="A group of blue stars on a black background&#10;&#10;AI-generated content may be incorrect.">
            <a:extLst>
              <a:ext uri="{FF2B5EF4-FFF2-40B4-BE49-F238E27FC236}">
                <a16:creationId xmlns:a16="http://schemas.microsoft.com/office/drawing/2014/main" id="{C8F5E425-F76A-7BA8-2B45-B56E660DB2C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987101">
            <a:off x="194308" y="8572461"/>
            <a:ext cx="3077951" cy="2279094"/>
          </a:xfrm>
          <a:prstGeom prst="rect">
            <a:avLst/>
          </a:prstGeom>
        </p:spPr>
      </p:pic>
      <p:pic>
        <p:nvPicPr>
          <p:cNvPr id="7" name="Picture 6" descr="A silhouette of a child reaching for a bag&#10;&#10;AI-generated content may be incorrect.">
            <a:extLst>
              <a:ext uri="{FF2B5EF4-FFF2-40B4-BE49-F238E27FC236}">
                <a16:creationId xmlns:a16="http://schemas.microsoft.com/office/drawing/2014/main" id="{42027B36-8E66-1319-7F8B-C95DA4C15C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6991" y="7667600"/>
            <a:ext cx="1871176" cy="351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286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A15ED108-1F56-ED4B-C586-36812A140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6675119" y="419750"/>
            <a:ext cx="12724154" cy="2031993"/>
          </a:xfrm>
          <a:prstGeom prst="rect">
            <a:avLst/>
          </a:prstGeom>
        </p:spPr>
      </p:pic>
      <p:pic>
        <p:nvPicPr>
          <p:cNvPr id="8" name="Picture 7" descr="A star and stars in the night sky&#10;&#10;AI-generated content may be incorrect.">
            <a:extLst>
              <a:ext uri="{FF2B5EF4-FFF2-40B4-BE49-F238E27FC236}">
                <a16:creationId xmlns:a16="http://schemas.microsoft.com/office/drawing/2014/main" id="{639CAAC2-9E87-069F-8120-0B6301271F3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3629" y="7693345"/>
            <a:ext cx="1627466" cy="1090379"/>
          </a:xfrm>
          <a:prstGeom prst="rect">
            <a:avLst/>
          </a:prstGeom>
        </p:spPr>
      </p:pic>
      <p:pic>
        <p:nvPicPr>
          <p:cNvPr id="7" name="Picture 6" descr="A star and stars in the night sky&#10;&#10;AI-generated content may be incorrect.">
            <a:extLst>
              <a:ext uri="{FF2B5EF4-FFF2-40B4-BE49-F238E27FC236}">
                <a16:creationId xmlns:a16="http://schemas.microsoft.com/office/drawing/2014/main" id="{C3C2920A-904B-843A-FE6A-573BA776C75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3629" y="6321745"/>
            <a:ext cx="1627466" cy="1090379"/>
          </a:xfrm>
          <a:prstGeom prst="rect">
            <a:avLst/>
          </a:prstGeom>
        </p:spPr>
      </p:pic>
      <p:pic>
        <p:nvPicPr>
          <p:cNvPr id="6" name="Picture 5" descr="A star and stars in the night sky&#10;&#10;AI-generated content may be incorrect.">
            <a:extLst>
              <a:ext uri="{FF2B5EF4-FFF2-40B4-BE49-F238E27FC236}">
                <a16:creationId xmlns:a16="http://schemas.microsoft.com/office/drawing/2014/main" id="{A17640CC-E91E-AEAE-1058-72EC9AF8085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3629" y="5133025"/>
            <a:ext cx="1627466" cy="1090379"/>
          </a:xfrm>
          <a:prstGeom prst="rect">
            <a:avLst/>
          </a:prstGeom>
        </p:spPr>
      </p:pic>
      <p:pic>
        <p:nvPicPr>
          <p:cNvPr id="4" name="Picture 3" descr="A star and stars in the night sky&#10;&#10;AI-generated content may be incorrect.">
            <a:extLst>
              <a:ext uri="{FF2B5EF4-FFF2-40B4-BE49-F238E27FC236}">
                <a16:creationId xmlns:a16="http://schemas.microsoft.com/office/drawing/2014/main" id="{14C6A54D-68F1-FE6C-3386-B229E95D612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3629" y="3779713"/>
            <a:ext cx="1627466" cy="1090379"/>
          </a:xfrm>
          <a:prstGeom prst="rect">
            <a:avLst/>
          </a:prstGeom>
        </p:spPr>
      </p:pic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sp>
        <p:nvSpPr>
          <p:cNvPr id="12" name="object 2">
            <a:extLst>
              <a:ext uri="{FF2B5EF4-FFF2-40B4-BE49-F238E27FC236}">
                <a16:creationId xmlns:a16="http://schemas.microsoft.com/office/drawing/2014/main" id="{6322666E-CBA5-C8E1-AD4B-561816FB69B9}"/>
              </a:ext>
            </a:extLst>
          </p:cNvPr>
          <p:cNvSpPr txBox="1">
            <a:spLocks/>
          </p:cNvSpPr>
          <p:nvPr/>
        </p:nvSpPr>
        <p:spPr>
          <a:xfrm>
            <a:off x="1334569" y="2334274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latin typeface="Founders Grotesk Semibold" panose="020B0503030202060203" pitchFamily="34" charset="77"/>
              </a:rPr>
              <a:t>Content</a:t>
            </a:r>
          </a:p>
        </p:txBody>
      </p:sp>
      <p:sp>
        <p:nvSpPr>
          <p:cNvPr id="13" name="object 14">
            <a:extLst>
              <a:ext uri="{FF2B5EF4-FFF2-40B4-BE49-F238E27FC236}">
                <a16:creationId xmlns:a16="http://schemas.microsoft.com/office/drawing/2014/main" id="{1A664B5E-6566-94C2-18BD-3602963BB400}"/>
              </a:ext>
            </a:extLst>
          </p:cNvPr>
          <p:cNvSpPr txBox="1"/>
          <p:nvPr/>
        </p:nvSpPr>
        <p:spPr>
          <a:xfrm>
            <a:off x="6310052" y="4055517"/>
            <a:ext cx="13089222" cy="764953"/>
          </a:xfrm>
          <a:prstGeom prst="rect">
            <a:avLst/>
          </a:prstGeom>
        </p:spPr>
        <p:txBody>
          <a:bodyPr vert="horz" wrap="square" lIns="0" tIns="41910" rIns="0" bIns="0" rtlCol="0" anchor="t">
            <a:spAutoFit/>
          </a:bodyPr>
          <a:lstStyle/>
          <a:p>
            <a:pPr marL="12700" marR="417830" algn="l">
              <a:lnSpc>
                <a:spcPts val="2800"/>
              </a:lnSpc>
              <a:spcBef>
                <a:spcPts val="330"/>
              </a:spcBef>
            </a:pPr>
            <a:r>
              <a:rPr lang="en-US" sz="2450" dirty="0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Lorem </a:t>
            </a:r>
            <a:r>
              <a:rPr lang="en-US" sz="2450" dirty="0" err="1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ipsu</a:t>
            </a:r>
            <a:r>
              <a:rPr lang="en-US" sz="2450" dirty="0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 toolkit is to provide a comprehensive and consistent creative</a:t>
            </a:r>
          </a:p>
          <a:p>
            <a:pPr marL="12700" marR="5080" algn="l">
              <a:lnSpc>
                <a:spcPts val="2800"/>
              </a:lnSpc>
              <a:spcBef>
                <a:spcPts val="10"/>
              </a:spcBef>
            </a:pPr>
            <a:r>
              <a:rPr lang="en-US" sz="2450" dirty="0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framework that enables non-EU markets to develop</a:t>
            </a:r>
            <a:endParaRPr lang="en-US" sz="2450" dirty="0">
              <a:solidFill>
                <a:srgbClr val="1A4893"/>
              </a:solidFill>
              <a:latin typeface="Founders Grotesk Light" panose="020B0303030202060203"/>
              <a:cs typeface="Founders Grotesk Light"/>
            </a:endParaRPr>
          </a:p>
        </p:txBody>
      </p:sp>
      <p:sp>
        <p:nvSpPr>
          <p:cNvPr id="22" name="object 14">
            <a:extLst>
              <a:ext uri="{FF2B5EF4-FFF2-40B4-BE49-F238E27FC236}">
                <a16:creationId xmlns:a16="http://schemas.microsoft.com/office/drawing/2014/main" id="{D1B628D9-A34F-B8FB-83AC-EC884589FA44}"/>
              </a:ext>
            </a:extLst>
          </p:cNvPr>
          <p:cNvSpPr txBox="1"/>
          <p:nvPr/>
        </p:nvSpPr>
        <p:spPr>
          <a:xfrm>
            <a:off x="6310052" y="5272198"/>
            <a:ext cx="13089222" cy="764953"/>
          </a:xfrm>
          <a:prstGeom prst="rect">
            <a:avLst/>
          </a:prstGeom>
        </p:spPr>
        <p:txBody>
          <a:bodyPr vert="horz" wrap="square" lIns="0" tIns="41910" rIns="0" bIns="0" rtlCol="0" anchor="t">
            <a:spAutoFit/>
          </a:bodyPr>
          <a:lstStyle/>
          <a:p>
            <a:pPr marL="12700" marR="417830" algn="l">
              <a:lnSpc>
                <a:spcPts val="2800"/>
              </a:lnSpc>
              <a:spcBef>
                <a:spcPts val="330"/>
              </a:spcBef>
            </a:pPr>
            <a:r>
              <a:rPr lang="en-US" sz="2450" dirty="0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Lorem </a:t>
            </a:r>
            <a:r>
              <a:rPr lang="en-US" sz="2450" dirty="0" err="1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ipsu</a:t>
            </a:r>
            <a:r>
              <a:rPr lang="en-US" sz="2450" dirty="0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 toolkit is to provide a comprehensive and consistent creative</a:t>
            </a:r>
          </a:p>
          <a:p>
            <a:pPr marL="12700" marR="5080" algn="l">
              <a:lnSpc>
                <a:spcPts val="2800"/>
              </a:lnSpc>
              <a:spcBef>
                <a:spcPts val="10"/>
              </a:spcBef>
            </a:pPr>
            <a:r>
              <a:rPr lang="en-US" sz="2450" dirty="0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framework that enables non-EU markets to develop</a:t>
            </a:r>
            <a:endParaRPr lang="en-US" sz="2450" dirty="0">
              <a:solidFill>
                <a:srgbClr val="1A4893"/>
              </a:solidFill>
              <a:latin typeface="Founders Grotesk Light" panose="020B0303030202060203"/>
              <a:cs typeface="Founders Grotesk Light"/>
            </a:endParaRPr>
          </a:p>
        </p:txBody>
      </p:sp>
      <p:sp>
        <p:nvSpPr>
          <p:cNvPr id="24" name="object 14">
            <a:extLst>
              <a:ext uri="{FF2B5EF4-FFF2-40B4-BE49-F238E27FC236}">
                <a16:creationId xmlns:a16="http://schemas.microsoft.com/office/drawing/2014/main" id="{4C5102BE-C40F-5DA8-1496-3D42C60C18FC}"/>
              </a:ext>
            </a:extLst>
          </p:cNvPr>
          <p:cNvSpPr txBox="1"/>
          <p:nvPr/>
        </p:nvSpPr>
        <p:spPr>
          <a:xfrm>
            <a:off x="6310052" y="6501960"/>
            <a:ext cx="13089222" cy="764953"/>
          </a:xfrm>
          <a:prstGeom prst="rect">
            <a:avLst/>
          </a:prstGeom>
        </p:spPr>
        <p:txBody>
          <a:bodyPr vert="horz" wrap="square" lIns="0" tIns="41910" rIns="0" bIns="0" rtlCol="0" anchor="t">
            <a:spAutoFit/>
          </a:bodyPr>
          <a:lstStyle/>
          <a:p>
            <a:pPr marL="12700" marR="417830" algn="l">
              <a:lnSpc>
                <a:spcPts val="2800"/>
              </a:lnSpc>
              <a:spcBef>
                <a:spcPts val="330"/>
              </a:spcBef>
            </a:pPr>
            <a:r>
              <a:rPr lang="en-US" sz="2450" dirty="0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Lorem </a:t>
            </a:r>
            <a:r>
              <a:rPr lang="en-US" sz="2450" dirty="0" err="1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ipsu</a:t>
            </a:r>
            <a:r>
              <a:rPr lang="en-US" sz="2450" dirty="0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 toolkit is to provide a comprehensive and consistent creative</a:t>
            </a:r>
          </a:p>
          <a:p>
            <a:pPr marL="12700" marR="5080" algn="l">
              <a:lnSpc>
                <a:spcPts val="2800"/>
              </a:lnSpc>
              <a:spcBef>
                <a:spcPts val="10"/>
              </a:spcBef>
            </a:pPr>
            <a:r>
              <a:rPr lang="en-US" sz="2450" dirty="0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framework that enables non-EU markets to develop</a:t>
            </a:r>
            <a:endParaRPr lang="en-US" sz="2450" dirty="0">
              <a:solidFill>
                <a:srgbClr val="1A4893"/>
              </a:solidFill>
              <a:latin typeface="Founders Grotesk Light" panose="020B0303030202060203"/>
              <a:cs typeface="Founders Grotesk Light"/>
            </a:endParaRP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EFCA159E-157B-EB3F-004E-11FDA35C1D38}"/>
              </a:ext>
            </a:extLst>
          </p:cNvPr>
          <p:cNvSpPr txBox="1"/>
          <p:nvPr/>
        </p:nvSpPr>
        <p:spPr>
          <a:xfrm>
            <a:off x="6310052" y="7828402"/>
            <a:ext cx="13089222" cy="764953"/>
          </a:xfrm>
          <a:prstGeom prst="rect">
            <a:avLst/>
          </a:prstGeom>
        </p:spPr>
        <p:txBody>
          <a:bodyPr vert="horz" wrap="square" lIns="0" tIns="41910" rIns="0" bIns="0" rtlCol="0" anchor="t">
            <a:spAutoFit/>
          </a:bodyPr>
          <a:lstStyle/>
          <a:p>
            <a:pPr marL="12700" marR="417830" algn="l">
              <a:lnSpc>
                <a:spcPts val="2800"/>
              </a:lnSpc>
              <a:spcBef>
                <a:spcPts val="330"/>
              </a:spcBef>
            </a:pPr>
            <a:r>
              <a:rPr lang="en-US" sz="2450" dirty="0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Lorem </a:t>
            </a:r>
            <a:r>
              <a:rPr lang="en-US" sz="2450" dirty="0" err="1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ipsu</a:t>
            </a:r>
            <a:r>
              <a:rPr lang="en-US" sz="2450" dirty="0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 toolkit is to provide a comprehensive and consistent creative</a:t>
            </a:r>
          </a:p>
          <a:p>
            <a:pPr marL="12700" marR="5080" algn="l">
              <a:lnSpc>
                <a:spcPts val="2800"/>
              </a:lnSpc>
              <a:spcBef>
                <a:spcPts val="10"/>
              </a:spcBef>
            </a:pPr>
            <a:r>
              <a:rPr lang="en-US" sz="2450" dirty="0">
                <a:solidFill>
                  <a:srgbClr val="1A4893"/>
                </a:solidFill>
                <a:latin typeface="Founders Grotesk Light" panose="020B0303030202060203"/>
                <a:cs typeface="Founders Grotesk Regular"/>
              </a:rPr>
              <a:t>framework that enables non-EU markets to develop</a:t>
            </a:r>
            <a:endParaRPr lang="en-US" sz="2450" dirty="0">
              <a:solidFill>
                <a:srgbClr val="1A4893"/>
              </a:solidFill>
              <a:latin typeface="Founders Grotesk Light" panose="020B0303030202060203"/>
              <a:cs typeface="Founders Grotesk Light"/>
            </a:endParaRPr>
          </a:p>
        </p:txBody>
      </p:sp>
      <p:sp>
        <p:nvSpPr>
          <p:cNvPr id="53" name="object 2">
            <a:extLst>
              <a:ext uri="{FF2B5EF4-FFF2-40B4-BE49-F238E27FC236}">
                <a16:creationId xmlns:a16="http://schemas.microsoft.com/office/drawing/2014/main" id="{B56F461C-1DBF-C5D1-FFB1-97FE26CF1379}"/>
              </a:ext>
            </a:extLst>
          </p:cNvPr>
          <p:cNvSpPr txBox="1">
            <a:spLocks/>
          </p:cNvSpPr>
          <p:nvPr/>
        </p:nvSpPr>
        <p:spPr>
          <a:xfrm>
            <a:off x="15197469" y="704030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Headline</a:t>
            </a:r>
          </a:p>
        </p:txBody>
      </p:sp>
      <p:sp>
        <p:nvSpPr>
          <p:cNvPr id="54" name="object 2">
            <a:extLst>
              <a:ext uri="{FF2B5EF4-FFF2-40B4-BE49-F238E27FC236}">
                <a16:creationId xmlns:a16="http://schemas.microsoft.com/office/drawing/2014/main" id="{98ADB1A2-191A-A771-F0E1-2589803BBF62}"/>
              </a:ext>
            </a:extLst>
          </p:cNvPr>
          <p:cNvSpPr txBox="1">
            <a:spLocks/>
          </p:cNvSpPr>
          <p:nvPr/>
        </p:nvSpPr>
        <p:spPr>
          <a:xfrm>
            <a:off x="16544229" y="1253058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Subline</a:t>
            </a:r>
          </a:p>
        </p:txBody>
      </p:sp>
      <p:sp>
        <p:nvSpPr>
          <p:cNvPr id="57" name="object 2">
            <a:extLst>
              <a:ext uri="{FF2B5EF4-FFF2-40B4-BE49-F238E27FC236}">
                <a16:creationId xmlns:a16="http://schemas.microsoft.com/office/drawing/2014/main" id="{81D42899-009C-4517-2DA3-176008A4B42F}"/>
              </a:ext>
            </a:extLst>
          </p:cNvPr>
          <p:cNvSpPr txBox="1">
            <a:spLocks/>
          </p:cNvSpPr>
          <p:nvPr/>
        </p:nvSpPr>
        <p:spPr>
          <a:xfrm>
            <a:off x="4707640" y="3698449"/>
            <a:ext cx="701891" cy="990015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3600" b="1" dirty="0">
                <a:solidFill>
                  <a:srgbClr val="203D88"/>
                </a:solidFill>
                <a:latin typeface="Founders Grotesk Semibold" panose="020B0503030202060203" pitchFamily="34" charset="77"/>
              </a:rPr>
              <a:t>1.</a:t>
            </a:r>
          </a:p>
        </p:txBody>
      </p:sp>
      <p:sp>
        <p:nvSpPr>
          <p:cNvPr id="58" name="object 2">
            <a:extLst>
              <a:ext uri="{FF2B5EF4-FFF2-40B4-BE49-F238E27FC236}">
                <a16:creationId xmlns:a16="http://schemas.microsoft.com/office/drawing/2014/main" id="{A6A13992-C6CE-3E20-9345-4B730A0C6FFE}"/>
              </a:ext>
            </a:extLst>
          </p:cNvPr>
          <p:cNvSpPr txBox="1">
            <a:spLocks/>
          </p:cNvSpPr>
          <p:nvPr/>
        </p:nvSpPr>
        <p:spPr>
          <a:xfrm>
            <a:off x="4707640" y="5015185"/>
            <a:ext cx="701891" cy="990015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3600" b="1" dirty="0">
                <a:solidFill>
                  <a:srgbClr val="203D88"/>
                </a:solidFill>
                <a:latin typeface="Founders Grotesk Semibold" panose="020B0503030202060203" pitchFamily="34" charset="77"/>
              </a:rPr>
              <a:t>2.</a:t>
            </a:r>
          </a:p>
        </p:txBody>
      </p:sp>
      <p:sp>
        <p:nvSpPr>
          <p:cNvPr id="59" name="object 2">
            <a:extLst>
              <a:ext uri="{FF2B5EF4-FFF2-40B4-BE49-F238E27FC236}">
                <a16:creationId xmlns:a16="http://schemas.microsoft.com/office/drawing/2014/main" id="{A686A728-1E82-D699-0D04-0F2B14FAC9B4}"/>
              </a:ext>
            </a:extLst>
          </p:cNvPr>
          <p:cNvSpPr txBox="1">
            <a:spLocks/>
          </p:cNvSpPr>
          <p:nvPr/>
        </p:nvSpPr>
        <p:spPr>
          <a:xfrm>
            <a:off x="4707640" y="6222193"/>
            <a:ext cx="701891" cy="990015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3600" b="1" dirty="0">
                <a:solidFill>
                  <a:srgbClr val="203D88"/>
                </a:solidFill>
                <a:latin typeface="Founders Grotesk Semibold" panose="020B0503030202060203" pitchFamily="34" charset="77"/>
              </a:rPr>
              <a:t>3.</a:t>
            </a:r>
          </a:p>
        </p:txBody>
      </p:sp>
      <p:sp>
        <p:nvSpPr>
          <p:cNvPr id="60" name="object 2">
            <a:extLst>
              <a:ext uri="{FF2B5EF4-FFF2-40B4-BE49-F238E27FC236}">
                <a16:creationId xmlns:a16="http://schemas.microsoft.com/office/drawing/2014/main" id="{9091D4DB-CDA7-8089-01FC-B80F0D29B63E}"/>
              </a:ext>
            </a:extLst>
          </p:cNvPr>
          <p:cNvSpPr txBox="1">
            <a:spLocks/>
          </p:cNvSpPr>
          <p:nvPr/>
        </p:nvSpPr>
        <p:spPr>
          <a:xfrm>
            <a:off x="4707640" y="7593793"/>
            <a:ext cx="701891" cy="990015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3600" b="1" dirty="0">
                <a:solidFill>
                  <a:srgbClr val="203D88"/>
                </a:solidFill>
                <a:latin typeface="Founders Grotesk Semibold" panose="020B0503030202060203" pitchFamily="34" charset="77"/>
              </a:rPr>
              <a:t>4.</a:t>
            </a:r>
          </a:p>
        </p:txBody>
      </p:sp>
      <p:pic>
        <p:nvPicPr>
          <p:cNvPr id="2" name="Picture 1" descr="A group of blue stars on a black background&#10;&#10;AI-generated content may be incorrect.">
            <a:extLst>
              <a:ext uri="{FF2B5EF4-FFF2-40B4-BE49-F238E27FC236}">
                <a16:creationId xmlns:a16="http://schemas.microsoft.com/office/drawing/2014/main" id="{ADCA8A8E-782E-D06D-2656-BF00F0B8B73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987101">
            <a:off x="194308" y="8572461"/>
            <a:ext cx="3077951" cy="2279094"/>
          </a:xfrm>
          <a:prstGeom prst="rect">
            <a:avLst/>
          </a:prstGeom>
        </p:spPr>
      </p:pic>
      <p:pic>
        <p:nvPicPr>
          <p:cNvPr id="3" name="Picture 2" descr="A silhouette of a child reaching for a bag&#10;&#10;AI-generated content may be incorrect.">
            <a:extLst>
              <a:ext uri="{FF2B5EF4-FFF2-40B4-BE49-F238E27FC236}">
                <a16:creationId xmlns:a16="http://schemas.microsoft.com/office/drawing/2014/main" id="{379C7BDC-A44A-3836-B75E-F3FD838658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6991" y="7667600"/>
            <a:ext cx="1871176" cy="351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9296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map of the world&#10;&#10;AI-generated content may be incorrect.">
            <a:extLst>
              <a:ext uri="{FF2B5EF4-FFF2-40B4-BE49-F238E27FC236}">
                <a16:creationId xmlns:a16="http://schemas.microsoft.com/office/drawing/2014/main" id="{DA004699-1801-A98B-2897-BF8E5C1A25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095" y="1351732"/>
            <a:ext cx="14359164" cy="909361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F4E084D-35A0-3252-4C47-CB4C8371F6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1978" y="784942"/>
            <a:ext cx="6996423" cy="1992493"/>
          </a:xfrm>
          <a:prstGeom prst="rect">
            <a:avLst/>
          </a:prstGeom>
        </p:spPr>
      </p:pic>
      <p:pic>
        <p:nvPicPr>
          <p:cNvPr id="4" name="Picture 3" descr="A blue and purple text on a black background&#10;&#10;AI-generated content may be incorrect.">
            <a:extLst>
              <a:ext uri="{FF2B5EF4-FFF2-40B4-BE49-F238E27FC236}">
                <a16:creationId xmlns:a16="http://schemas.microsoft.com/office/drawing/2014/main" id="{889CBC44-3B7E-4267-A1B5-E0987328B4F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70011" y="8435125"/>
            <a:ext cx="6237011" cy="2403433"/>
          </a:xfrm>
          <a:prstGeom prst="rect">
            <a:avLst/>
          </a:prstGeom>
        </p:spPr>
      </p:pic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4C8F3A39-9FD2-209E-0BB1-7316DF03540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31082" y="345949"/>
            <a:ext cx="3922142" cy="1636093"/>
          </a:xfrm>
          <a:prstGeom prst="rect">
            <a:avLst/>
          </a:prstGeom>
        </p:spPr>
      </p:pic>
      <p:pic>
        <p:nvPicPr>
          <p:cNvPr id="11" name="Picture 10" descr="A flag in a circle&#10;&#10;AI-generated content may be incorrect.">
            <a:extLst>
              <a:ext uri="{FF2B5EF4-FFF2-40B4-BE49-F238E27FC236}">
                <a16:creationId xmlns:a16="http://schemas.microsoft.com/office/drawing/2014/main" id="{6DD74138-19D1-8C8F-AC43-52E8C2FA88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386" y="5690634"/>
            <a:ext cx="1059041" cy="802821"/>
          </a:xfrm>
          <a:prstGeom prst="rect">
            <a:avLst/>
          </a:prstGeom>
        </p:spPr>
      </p:pic>
      <p:pic>
        <p:nvPicPr>
          <p:cNvPr id="13" name="Picture 12" descr="A green and yellow flag&#10;&#10;AI-generated content may be incorrect.">
            <a:extLst>
              <a:ext uri="{FF2B5EF4-FFF2-40B4-BE49-F238E27FC236}">
                <a16:creationId xmlns:a16="http://schemas.microsoft.com/office/drawing/2014/main" id="{981EDCBB-1A2E-E9B0-32E4-E8C88B7FB0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695" y="7997821"/>
            <a:ext cx="1093203" cy="819902"/>
          </a:xfrm>
          <a:prstGeom prst="rect">
            <a:avLst/>
          </a:prstGeom>
        </p:spPr>
      </p:pic>
      <p:pic>
        <p:nvPicPr>
          <p:cNvPr id="15" name="Picture 14" descr="A red ball with yellow stars on it&#10;&#10;AI-generated content may be incorrect.">
            <a:extLst>
              <a:ext uri="{FF2B5EF4-FFF2-40B4-BE49-F238E27FC236}">
                <a16:creationId xmlns:a16="http://schemas.microsoft.com/office/drawing/2014/main" id="{24D04FA8-A1F2-7D60-8D59-9862B0487A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1878" y="5655765"/>
            <a:ext cx="1076121" cy="819902"/>
          </a:xfrm>
          <a:prstGeom prst="rect">
            <a:avLst/>
          </a:prstGeom>
        </p:spPr>
      </p:pic>
      <p:pic>
        <p:nvPicPr>
          <p:cNvPr id="17" name="Picture 16" descr="A blue ball with a red white and blue flag&#10;&#10;AI-generated content may be incorrect.">
            <a:extLst>
              <a:ext uri="{FF2B5EF4-FFF2-40B4-BE49-F238E27FC236}">
                <a16:creationId xmlns:a16="http://schemas.microsoft.com/office/drawing/2014/main" id="{07FB0EED-4A31-6422-646C-AEBAC275339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9649" y="7689664"/>
            <a:ext cx="1178609" cy="871146"/>
          </a:xfrm>
          <a:prstGeom prst="rect">
            <a:avLst/>
          </a:prstGeom>
        </p:spPr>
      </p:pic>
      <p:pic>
        <p:nvPicPr>
          <p:cNvPr id="19" name="Picture 18" descr="A blue rectangle with black border&#10;&#10;AI-generated content may be incorrect.">
            <a:extLst>
              <a:ext uri="{FF2B5EF4-FFF2-40B4-BE49-F238E27FC236}">
                <a16:creationId xmlns:a16="http://schemas.microsoft.com/office/drawing/2014/main" id="{342399BE-431D-644A-AD76-232F50EA955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369" y="4482483"/>
            <a:ext cx="2705804" cy="802821"/>
          </a:xfrm>
          <a:prstGeom prst="rect">
            <a:avLst/>
          </a:prstGeom>
        </p:spPr>
      </p:pic>
      <p:sp>
        <p:nvSpPr>
          <p:cNvPr id="22" name="object 2">
            <a:extLst>
              <a:ext uri="{FF2B5EF4-FFF2-40B4-BE49-F238E27FC236}">
                <a16:creationId xmlns:a16="http://schemas.microsoft.com/office/drawing/2014/main" id="{150B8AE9-4126-DE75-743C-6FE1C87F8CE3}"/>
              </a:ext>
            </a:extLst>
          </p:cNvPr>
          <p:cNvSpPr txBox="1">
            <a:spLocks/>
          </p:cNvSpPr>
          <p:nvPr/>
        </p:nvSpPr>
        <p:spPr>
          <a:xfrm>
            <a:off x="1936750" y="1051739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Headline</a:t>
            </a:r>
          </a:p>
        </p:txBody>
      </p:sp>
      <p:sp>
        <p:nvSpPr>
          <p:cNvPr id="23" name="object 2">
            <a:extLst>
              <a:ext uri="{FF2B5EF4-FFF2-40B4-BE49-F238E27FC236}">
                <a16:creationId xmlns:a16="http://schemas.microsoft.com/office/drawing/2014/main" id="{03D9CEDC-40EC-2DD7-07CD-9FDC77BEB56A}"/>
              </a:ext>
            </a:extLst>
          </p:cNvPr>
          <p:cNvSpPr txBox="1">
            <a:spLocks/>
          </p:cNvSpPr>
          <p:nvPr/>
        </p:nvSpPr>
        <p:spPr>
          <a:xfrm>
            <a:off x="1904093" y="1606910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Subline</a:t>
            </a:r>
          </a:p>
        </p:txBody>
      </p:sp>
      <p:pic>
        <p:nvPicPr>
          <p:cNvPr id="24" name="Picture 23" descr="A blue rectangle with black border&#10;&#10;AI-generated content may be incorrect.">
            <a:extLst>
              <a:ext uri="{FF2B5EF4-FFF2-40B4-BE49-F238E27FC236}">
                <a16:creationId xmlns:a16="http://schemas.microsoft.com/office/drawing/2014/main" id="{EEA889EA-9500-9E2C-01EE-D675C11B2A0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2855" y="4645769"/>
            <a:ext cx="2705804" cy="802821"/>
          </a:xfrm>
          <a:prstGeom prst="rect">
            <a:avLst/>
          </a:prstGeom>
        </p:spPr>
      </p:pic>
      <p:pic>
        <p:nvPicPr>
          <p:cNvPr id="25" name="Picture 24" descr="A blue rectangle with black border&#10;&#10;AI-generated content may be incorrect.">
            <a:extLst>
              <a:ext uri="{FF2B5EF4-FFF2-40B4-BE49-F238E27FC236}">
                <a16:creationId xmlns:a16="http://schemas.microsoft.com/office/drawing/2014/main" id="{063042FF-E2B5-4CC9-5EC8-72BF9AE559E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741" y="9283083"/>
            <a:ext cx="2705804" cy="802821"/>
          </a:xfrm>
          <a:prstGeom prst="rect">
            <a:avLst/>
          </a:prstGeom>
        </p:spPr>
      </p:pic>
      <p:pic>
        <p:nvPicPr>
          <p:cNvPr id="26" name="Picture 25" descr="A blue rectangle with black border&#10;&#10;AI-generated content may be incorrect.">
            <a:extLst>
              <a:ext uri="{FF2B5EF4-FFF2-40B4-BE49-F238E27FC236}">
                <a16:creationId xmlns:a16="http://schemas.microsoft.com/office/drawing/2014/main" id="{52291DA7-F08C-D983-1983-C5118B9F75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6484" y="6997083"/>
            <a:ext cx="2705804" cy="802821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4255B535-C3DA-0E3C-2F63-37DC1D9FCAB4}"/>
              </a:ext>
            </a:extLst>
          </p:cNvPr>
          <p:cNvSpPr/>
          <p:nvPr/>
        </p:nvSpPr>
        <p:spPr>
          <a:xfrm>
            <a:off x="7675614" y="4755281"/>
            <a:ext cx="1529261" cy="1529261"/>
          </a:xfrm>
          <a:prstGeom prst="ellipse">
            <a:avLst/>
          </a:prstGeom>
          <a:solidFill>
            <a:srgbClr val="97D0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R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D28F56E-26BC-B44A-9AC6-2C879127AA64}"/>
              </a:ext>
            </a:extLst>
          </p:cNvPr>
          <p:cNvSpPr/>
          <p:nvPr/>
        </p:nvSpPr>
        <p:spPr>
          <a:xfrm>
            <a:off x="16556744" y="3833548"/>
            <a:ext cx="1529261" cy="1529261"/>
          </a:xfrm>
          <a:prstGeom prst="ellipse">
            <a:avLst/>
          </a:prstGeom>
          <a:solidFill>
            <a:srgbClr val="97D0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R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04B7BB1-6372-727D-8F97-84C27A8187F9}"/>
              </a:ext>
            </a:extLst>
          </p:cNvPr>
          <p:cNvSpPr/>
          <p:nvPr/>
        </p:nvSpPr>
        <p:spPr>
          <a:xfrm>
            <a:off x="8654657" y="8360791"/>
            <a:ext cx="1529261" cy="1529261"/>
          </a:xfrm>
          <a:prstGeom prst="ellipse">
            <a:avLst/>
          </a:prstGeom>
          <a:solidFill>
            <a:srgbClr val="97D0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R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8548EB2-B60A-79B7-5F63-8D2F9F59FBF0}"/>
              </a:ext>
            </a:extLst>
          </p:cNvPr>
          <p:cNvSpPr/>
          <p:nvPr/>
        </p:nvSpPr>
        <p:spPr>
          <a:xfrm>
            <a:off x="17181814" y="6092045"/>
            <a:ext cx="1529261" cy="1529261"/>
          </a:xfrm>
          <a:prstGeom prst="ellipse">
            <a:avLst/>
          </a:prstGeom>
          <a:solidFill>
            <a:srgbClr val="97D0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R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1" name="object 2">
            <a:extLst>
              <a:ext uri="{FF2B5EF4-FFF2-40B4-BE49-F238E27FC236}">
                <a16:creationId xmlns:a16="http://schemas.microsoft.com/office/drawing/2014/main" id="{A7C5CDD0-CC15-360F-FE5B-B8FB64A7345F}"/>
              </a:ext>
            </a:extLst>
          </p:cNvPr>
          <p:cNvSpPr txBox="1">
            <a:spLocks/>
          </p:cNvSpPr>
          <p:nvPr/>
        </p:nvSpPr>
        <p:spPr>
          <a:xfrm>
            <a:off x="7906087" y="4981552"/>
            <a:ext cx="2192484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5400" b="1" dirty="0">
                <a:solidFill>
                  <a:srgbClr val="203D88"/>
                </a:solidFill>
                <a:latin typeface="Founders Grotesk Semibold" panose="020B0503030202060203" pitchFamily="34" charset="77"/>
              </a:rPr>
              <a:t>75%</a:t>
            </a:r>
          </a:p>
        </p:txBody>
      </p:sp>
      <p:sp>
        <p:nvSpPr>
          <p:cNvPr id="32" name="object 2">
            <a:extLst>
              <a:ext uri="{FF2B5EF4-FFF2-40B4-BE49-F238E27FC236}">
                <a16:creationId xmlns:a16="http://schemas.microsoft.com/office/drawing/2014/main" id="{846EBD49-FD54-A0A3-E77D-631C351DE1E4}"/>
              </a:ext>
            </a:extLst>
          </p:cNvPr>
          <p:cNvSpPr txBox="1">
            <a:spLocks/>
          </p:cNvSpPr>
          <p:nvPr/>
        </p:nvSpPr>
        <p:spPr>
          <a:xfrm>
            <a:off x="8811270" y="8593282"/>
            <a:ext cx="2586107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5400" b="1" dirty="0">
                <a:solidFill>
                  <a:srgbClr val="203D88"/>
                </a:solidFill>
                <a:latin typeface="Founders Grotesk Semibold" panose="020B0503030202060203" pitchFamily="34" charset="77"/>
              </a:rPr>
              <a:t>25%</a:t>
            </a: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5BBDB983-E547-96E2-D4B4-6EAC8DBD5F62}"/>
              </a:ext>
            </a:extLst>
          </p:cNvPr>
          <p:cNvSpPr txBox="1">
            <a:spLocks/>
          </p:cNvSpPr>
          <p:nvPr/>
        </p:nvSpPr>
        <p:spPr>
          <a:xfrm>
            <a:off x="16714202" y="4056201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5400" b="1" dirty="0">
                <a:solidFill>
                  <a:srgbClr val="203D88"/>
                </a:solidFill>
                <a:latin typeface="Founders Grotesk Semibold" panose="020B0503030202060203" pitchFamily="34" charset="77"/>
              </a:rPr>
              <a:t>50%</a:t>
            </a:r>
          </a:p>
        </p:txBody>
      </p:sp>
      <p:sp>
        <p:nvSpPr>
          <p:cNvPr id="34" name="object 2">
            <a:extLst>
              <a:ext uri="{FF2B5EF4-FFF2-40B4-BE49-F238E27FC236}">
                <a16:creationId xmlns:a16="http://schemas.microsoft.com/office/drawing/2014/main" id="{D695763B-F0DD-4435-3D23-5854DD4C21D8}"/>
              </a:ext>
            </a:extLst>
          </p:cNvPr>
          <p:cNvSpPr txBox="1">
            <a:spLocks/>
          </p:cNvSpPr>
          <p:nvPr/>
        </p:nvSpPr>
        <p:spPr>
          <a:xfrm>
            <a:off x="17321374" y="6243260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5400" b="1" dirty="0">
                <a:solidFill>
                  <a:srgbClr val="203D88"/>
                </a:solidFill>
                <a:latin typeface="Founders Grotesk Semibold" panose="020B0503030202060203" pitchFamily="34" charset="77"/>
              </a:rPr>
              <a:t>10%</a:t>
            </a:r>
          </a:p>
        </p:txBody>
      </p:sp>
      <p:sp>
        <p:nvSpPr>
          <p:cNvPr id="35" name="object 2">
            <a:extLst>
              <a:ext uri="{FF2B5EF4-FFF2-40B4-BE49-F238E27FC236}">
                <a16:creationId xmlns:a16="http://schemas.microsoft.com/office/drawing/2014/main" id="{B8BDA5BB-6893-DE3F-1979-445788777BF7}"/>
              </a:ext>
            </a:extLst>
          </p:cNvPr>
          <p:cNvSpPr txBox="1">
            <a:spLocks/>
          </p:cNvSpPr>
          <p:nvPr/>
        </p:nvSpPr>
        <p:spPr>
          <a:xfrm>
            <a:off x="6091618" y="422562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28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7" name="object 2">
            <a:extLst>
              <a:ext uri="{FF2B5EF4-FFF2-40B4-BE49-F238E27FC236}">
                <a16:creationId xmlns:a16="http://schemas.microsoft.com/office/drawing/2014/main" id="{74431ABC-ADFF-9E98-152E-91DE159095AF}"/>
              </a:ext>
            </a:extLst>
          </p:cNvPr>
          <p:cNvSpPr txBox="1">
            <a:spLocks/>
          </p:cNvSpPr>
          <p:nvPr/>
        </p:nvSpPr>
        <p:spPr>
          <a:xfrm>
            <a:off x="7012846" y="9018767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28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8" name="object 2">
            <a:extLst>
              <a:ext uri="{FF2B5EF4-FFF2-40B4-BE49-F238E27FC236}">
                <a16:creationId xmlns:a16="http://schemas.microsoft.com/office/drawing/2014/main" id="{90140FFA-A017-E129-3A42-1BF25F6E42A0}"/>
              </a:ext>
            </a:extLst>
          </p:cNvPr>
          <p:cNvSpPr txBox="1">
            <a:spLocks/>
          </p:cNvSpPr>
          <p:nvPr/>
        </p:nvSpPr>
        <p:spPr>
          <a:xfrm>
            <a:off x="14584642" y="4356254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28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9" name="object 2">
            <a:extLst>
              <a:ext uri="{FF2B5EF4-FFF2-40B4-BE49-F238E27FC236}">
                <a16:creationId xmlns:a16="http://schemas.microsoft.com/office/drawing/2014/main" id="{0DCD151B-D906-BCB1-0398-73921663AF66}"/>
              </a:ext>
            </a:extLst>
          </p:cNvPr>
          <p:cNvSpPr txBox="1">
            <a:spLocks/>
          </p:cNvSpPr>
          <p:nvPr/>
        </p:nvSpPr>
        <p:spPr>
          <a:xfrm>
            <a:off x="15844969" y="6735936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28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976117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map of the world&#10;&#10;AI-generated content may be incorrect.">
            <a:extLst>
              <a:ext uri="{FF2B5EF4-FFF2-40B4-BE49-F238E27FC236}">
                <a16:creationId xmlns:a16="http://schemas.microsoft.com/office/drawing/2014/main" id="{DA004699-1801-A98B-2897-BF8E5C1A25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095" y="1351732"/>
            <a:ext cx="14359164" cy="9093616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4D2E6F5C-68BE-5B29-E336-AD7B1E3DB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95982" y="4484894"/>
            <a:ext cx="2841776" cy="80930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5EB69AB4-DB9A-FA71-1E69-3AA1B1B0F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53182" y="9276350"/>
            <a:ext cx="2841776" cy="809302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00730B02-132E-DA9A-51AD-20449760F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154766" y="4686062"/>
            <a:ext cx="2841776" cy="809302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40C7967B-CB4B-6AC5-C3AF-86D6438CF8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599518" y="7063502"/>
            <a:ext cx="2841776" cy="809302"/>
          </a:xfrm>
          <a:prstGeom prst="rect">
            <a:avLst/>
          </a:prstGeom>
        </p:spPr>
      </p:pic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4C8F3A39-9FD2-209E-0BB1-7316DF03540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31082" y="345949"/>
            <a:ext cx="3922142" cy="1636093"/>
          </a:xfrm>
          <a:prstGeom prst="rect">
            <a:avLst/>
          </a:prstGeom>
        </p:spPr>
      </p:pic>
      <p:pic>
        <p:nvPicPr>
          <p:cNvPr id="11" name="Picture 10" descr="A flag in a circle&#10;&#10;AI-generated content may be incorrect.">
            <a:extLst>
              <a:ext uri="{FF2B5EF4-FFF2-40B4-BE49-F238E27FC236}">
                <a16:creationId xmlns:a16="http://schemas.microsoft.com/office/drawing/2014/main" id="{6DD74138-19D1-8C8F-AC43-52E8C2FA88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287" y="5598420"/>
            <a:ext cx="1059041" cy="802821"/>
          </a:xfrm>
          <a:prstGeom prst="rect">
            <a:avLst/>
          </a:prstGeom>
        </p:spPr>
      </p:pic>
      <p:pic>
        <p:nvPicPr>
          <p:cNvPr id="13" name="Picture 12" descr="A green and yellow flag&#10;&#10;AI-generated content may be incorrect.">
            <a:extLst>
              <a:ext uri="{FF2B5EF4-FFF2-40B4-BE49-F238E27FC236}">
                <a16:creationId xmlns:a16="http://schemas.microsoft.com/office/drawing/2014/main" id="{981EDCBB-1A2E-E9B0-32E4-E8C88B7FB0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4465" y="7980597"/>
            <a:ext cx="1093203" cy="819902"/>
          </a:xfrm>
          <a:prstGeom prst="rect">
            <a:avLst/>
          </a:prstGeom>
        </p:spPr>
      </p:pic>
      <p:pic>
        <p:nvPicPr>
          <p:cNvPr id="15" name="Picture 14" descr="A red ball with yellow stars on it&#10;&#10;AI-generated content may be incorrect.">
            <a:extLst>
              <a:ext uri="{FF2B5EF4-FFF2-40B4-BE49-F238E27FC236}">
                <a16:creationId xmlns:a16="http://schemas.microsoft.com/office/drawing/2014/main" id="{24D04FA8-A1F2-7D60-8D59-9862B0487A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1878" y="5655765"/>
            <a:ext cx="1076121" cy="819902"/>
          </a:xfrm>
          <a:prstGeom prst="rect">
            <a:avLst/>
          </a:prstGeom>
        </p:spPr>
      </p:pic>
      <p:pic>
        <p:nvPicPr>
          <p:cNvPr id="17" name="Picture 16" descr="A blue ball with a red white and blue flag&#10;&#10;AI-generated content may be incorrect.">
            <a:extLst>
              <a:ext uri="{FF2B5EF4-FFF2-40B4-BE49-F238E27FC236}">
                <a16:creationId xmlns:a16="http://schemas.microsoft.com/office/drawing/2014/main" id="{07FB0EED-4A31-6422-646C-AEBAC27533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9649" y="7689664"/>
            <a:ext cx="1178609" cy="871146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4255B535-C3DA-0E3C-2F63-37DC1D9FCAB4}"/>
              </a:ext>
            </a:extLst>
          </p:cNvPr>
          <p:cNvSpPr/>
          <p:nvPr/>
        </p:nvSpPr>
        <p:spPr>
          <a:xfrm>
            <a:off x="7417328" y="5014357"/>
            <a:ext cx="1529261" cy="1529261"/>
          </a:xfrm>
          <a:prstGeom prst="ellipse">
            <a:avLst/>
          </a:prstGeom>
          <a:solidFill>
            <a:srgbClr val="97D0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R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D28F56E-26BC-B44A-9AC6-2C879127AA64}"/>
              </a:ext>
            </a:extLst>
          </p:cNvPr>
          <p:cNvSpPr/>
          <p:nvPr/>
        </p:nvSpPr>
        <p:spPr>
          <a:xfrm>
            <a:off x="16231017" y="3647306"/>
            <a:ext cx="1529261" cy="1529261"/>
          </a:xfrm>
          <a:prstGeom prst="ellipse">
            <a:avLst/>
          </a:prstGeom>
          <a:solidFill>
            <a:srgbClr val="97D0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R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04B7BB1-6372-727D-8F97-84C27A8187F9}"/>
              </a:ext>
            </a:extLst>
          </p:cNvPr>
          <p:cNvSpPr/>
          <p:nvPr/>
        </p:nvSpPr>
        <p:spPr>
          <a:xfrm>
            <a:off x="8294349" y="8213653"/>
            <a:ext cx="1529261" cy="1529261"/>
          </a:xfrm>
          <a:prstGeom prst="ellipse">
            <a:avLst/>
          </a:prstGeom>
          <a:solidFill>
            <a:srgbClr val="97D0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R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8548EB2-B60A-79B7-5F63-8D2F9F59FBF0}"/>
              </a:ext>
            </a:extLst>
          </p:cNvPr>
          <p:cNvSpPr/>
          <p:nvPr/>
        </p:nvSpPr>
        <p:spPr>
          <a:xfrm>
            <a:off x="17509950" y="6136185"/>
            <a:ext cx="1529261" cy="1529261"/>
          </a:xfrm>
          <a:prstGeom prst="ellipse">
            <a:avLst/>
          </a:prstGeom>
          <a:solidFill>
            <a:srgbClr val="97D0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R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1" name="object 2">
            <a:extLst>
              <a:ext uri="{FF2B5EF4-FFF2-40B4-BE49-F238E27FC236}">
                <a16:creationId xmlns:a16="http://schemas.microsoft.com/office/drawing/2014/main" id="{A7C5CDD0-CC15-360F-FE5B-B8FB64A7345F}"/>
              </a:ext>
            </a:extLst>
          </p:cNvPr>
          <p:cNvSpPr txBox="1">
            <a:spLocks/>
          </p:cNvSpPr>
          <p:nvPr/>
        </p:nvSpPr>
        <p:spPr>
          <a:xfrm>
            <a:off x="7513536" y="5285901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latin typeface="Founders Grotesk Semibold" panose="020B0503030202060203" pitchFamily="34" charset="77"/>
              </a:rPr>
              <a:t>75%</a:t>
            </a:r>
          </a:p>
        </p:txBody>
      </p:sp>
      <p:sp>
        <p:nvSpPr>
          <p:cNvPr id="32" name="object 2">
            <a:extLst>
              <a:ext uri="{FF2B5EF4-FFF2-40B4-BE49-F238E27FC236}">
                <a16:creationId xmlns:a16="http://schemas.microsoft.com/office/drawing/2014/main" id="{846EBD49-FD54-A0A3-E77D-631C351DE1E4}"/>
              </a:ext>
            </a:extLst>
          </p:cNvPr>
          <p:cNvSpPr txBox="1">
            <a:spLocks/>
          </p:cNvSpPr>
          <p:nvPr/>
        </p:nvSpPr>
        <p:spPr>
          <a:xfrm>
            <a:off x="8371631" y="8457248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latin typeface="Founders Grotesk Semibold" panose="020B0503030202060203" pitchFamily="34" charset="77"/>
              </a:rPr>
              <a:t>25%</a:t>
            </a: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5BBDB983-E547-96E2-D4B4-6EAC8DBD5F62}"/>
              </a:ext>
            </a:extLst>
          </p:cNvPr>
          <p:cNvSpPr txBox="1">
            <a:spLocks/>
          </p:cNvSpPr>
          <p:nvPr/>
        </p:nvSpPr>
        <p:spPr>
          <a:xfrm>
            <a:off x="16294995" y="3876210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latin typeface="Founders Grotesk Semibold" panose="020B0503030202060203" pitchFamily="34" charset="77"/>
              </a:rPr>
              <a:t>50%</a:t>
            </a:r>
          </a:p>
        </p:txBody>
      </p:sp>
      <p:sp>
        <p:nvSpPr>
          <p:cNvPr id="34" name="object 2">
            <a:extLst>
              <a:ext uri="{FF2B5EF4-FFF2-40B4-BE49-F238E27FC236}">
                <a16:creationId xmlns:a16="http://schemas.microsoft.com/office/drawing/2014/main" id="{D695763B-F0DD-4435-3D23-5854DD4C21D8}"/>
              </a:ext>
            </a:extLst>
          </p:cNvPr>
          <p:cNvSpPr txBox="1">
            <a:spLocks/>
          </p:cNvSpPr>
          <p:nvPr/>
        </p:nvSpPr>
        <p:spPr>
          <a:xfrm>
            <a:off x="17618596" y="6401241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latin typeface="Founders Grotesk Semibold" panose="020B0503030202060203" pitchFamily="34" charset="77"/>
              </a:rPr>
              <a:t>10%</a:t>
            </a:r>
          </a:p>
        </p:txBody>
      </p:sp>
      <p:sp>
        <p:nvSpPr>
          <p:cNvPr id="35" name="object 2">
            <a:extLst>
              <a:ext uri="{FF2B5EF4-FFF2-40B4-BE49-F238E27FC236}">
                <a16:creationId xmlns:a16="http://schemas.microsoft.com/office/drawing/2014/main" id="{B8BDA5BB-6893-DE3F-1979-445788777BF7}"/>
              </a:ext>
            </a:extLst>
          </p:cNvPr>
          <p:cNvSpPr txBox="1">
            <a:spLocks/>
          </p:cNvSpPr>
          <p:nvPr/>
        </p:nvSpPr>
        <p:spPr>
          <a:xfrm>
            <a:off x="6091618" y="422562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28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7" name="object 2">
            <a:extLst>
              <a:ext uri="{FF2B5EF4-FFF2-40B4-BE49-F238E27FC236}">
                <a16:creationId xmlns:a16="http://schemas.microsoft.com/office/drawing/2014/main" id="{74431ABC-ADFF-9E98-152E-91DE159095AF}"/>
              </a:ext>
            </a:extLst>
          </p:cNvPr>
          <p:cNvSpPr txBox="1">
            <a:spLocks/>
          </p:cNvSpPr>
          <p:nvPr/>
        </p:nvSpPr>
        <p:spPr>
          <a:xfrm>
            <a:off x="6744761" y="8993568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28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8" name="object 2">
            <a:extLst>
              <a:ext uri="{FF2B5EF4-FFF2-40B4-BE49-F238E27FC236}">
                <a16:creationId xmlns:a16="http://schemas.microsoft.com/office/drawing/2014/main" id="{90140FFA-A017-E129-3A42-1BF25F6E42A0}"/>
              </a:ext>
            </a:extLst>
          </p:cNvPr>
          <p:cNvSpPr txBox="1">
            <a:spLocks/>
          </p:cNvSpPr>
          <p:nvPr/>
        </p:nvSpPr>
        <p:spPr>
          <a:xfrm>
            <a:off x="14778419" y="4356254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28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9" name="object 2">
            <a:extLst>
              <a:ext uri="{FF2B5EF4-FFF2-40B4-BE49-F238E27FC236}">
                <a16:creationId xmlns:a16="http://schemas.microsoft.com/office/drawing/2014/main" id="{0DCD151B-D906-BCB1-0398-73921663AF66}"/>
              </a:ext>
            </a:extLst>
          </p:cNvPr>
          <p:cNvSpPr txBox="1">
            <a:spLocks/>
          </p:cNvSpPr>
          <p:nvPr/>
        </p:nvSpPr>
        <p:spPr>
          <a:xfrm>
            <a:off x="15844969" y="6735936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28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pic>
        <p:nvPicPr>
          <p:cNvPr id="7" name="Picture 6" descr="A blue rectangle with black border&#10;&#10;AI-generated content may be incorrect.">
            <a:extLst>
              <a:ext uri="{FF2B5EF4-FFF2-40B4-BE49-F238E27FC236}">
                <a16:creationId xmlns:a16="http://schemas.microsoft.com/office/drawing/2014/main" id="{F7D2177A-19EE-283C-283F-06108299FE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64" y="825044"/>
            <a:ext cx="6963763" cy="2061156"/>
          </a:xfrm>
          <a:prstGeom prst="rect">
            <a:avLst/>
          </a:prstGeom>
        </p:spPr>
      </p:pic>
      <p:sp>
        <p:nvSpPr>
          <p:cNvPr id="22" name="object 2">
            <a:extLst>
              <a:ext uri="{FF2B5EF4-FFF2-40B4-BE49-F238E27FC236}">
                <a16:creationId xmlns:a16="http://schemas.microsoft.com/office/drawing/2014/main" id="{150B8AE9-4126-DE75-743C-6FE1C87F8CE3}"/>
              </a:ext>
            </a:extLst>
          </p:cNvPr>
          <p:cNvSpPr txBox="1">
            <a:spLocks/>
          </p:cNvSpPr>
          <p:nvPr/>
        </p:nvSpPr>
        <p:spPr>
          <a:xfrm>
            <a:off x="1936750" y="1051739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Headline</a:t>
            </a:r>
          </a:p>
        </p:txBody>
      </p:sp>
      <p:sp>
        <p:nvSpPr>
          <p:cNvPr id="23" name="object 2">
            <a:extLst>
              <a:ext uri="{FF2B5EF4-FFF2-40B4-BE49-F238E27FC236}">
                <a16:creationId xmlns:a16="http://schemas.microsoft.com/office/drawing/2014/main" id="{03D9CEDC-40EC-2DD7-07CD-9FDC77BEB56A}"/>
              </a:ext>
            </a:extLst>
          </p:cNvPr>
          <p:cNvSpPr txBox="1">
            <a:spLocks/>
          </p:cNvSpPr>
          <p:nvPr/>
        </p:nvSpPr>
        <p:spPr>
          <a:xfrm>
            <a:off x="1904093" y="1606910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Subline</a:t>
            </a:r>
          </a:p>
        </p:txBody>
      </p:sp>
      <p:pic>
        <p:nvPicPr>
          <p:cNvPr id="16" name="Picture 15" descr="A blue and purple text on a black background&#10;&#10;AI-generated content may be incorrect.">
            <a:extLst>
              <a:ext uri="{FF2B5EF4-FFF2-40B4-BE49-F238E27FC236}">
                <a16:creationId xmlns:a16="http://schemas.microsoft.com/office/drawing/2014/main" id="{9B4F4091-2B34-028E-A2CF-11BBC03E06C3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70011" y="8435125"/>
            <a:ext cx="6237011" cy="240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452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DABD999D-F91D-B034-7569-90FF54E3FD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43584" y="3356559"/>
            <a:ext cx="17318856" cy="5520626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963CC306-0207-0124-0E20-E160314145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41792" y="3257135"/>
            <a:ext cx="3337564" cy="5620049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F686C3F-7861-341C-CAF2-ACD5F94157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338967" y="3257135"/>
            <a:ext cx="3160076" cy="562915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82BE8D04-9487-B4E7-0AED-2D352295C7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871376" y="3257135"/>
            <a:ext cx="3337564" cy="5620049"/>
          </a:xfrm>
          <a:prstGeom prst="rect">
            <a:avLst/>
          </a:prstGeom>
        </p:spPr>
      </p:pic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D8F2642B-A445-D248-0D07-5C299515E2C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31082" y="345949"/>
            <a:ext cx="3922142" cy="1636093"/>
          </a:xfrm>
          <a:prstGeom prst="rect">
            <a:avLst/>
          </a:prstGeom>
        </p:spPr>
      </p:pic>
      <p:pic>
        <p:nvPicPr>
          <p:cNvPr id="6" name="Picture 5" descr="A blu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86E8089E-CF1F-1869-7377-C535ACE01C4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9" y="226466"/>
            <a:ext cx="14000005" cy="2473575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F953F6B5-BE3E-952B-05DF-4B0C25422FE3}"/>
              </a:ext>
            </a:extLst>
          </p:cNvPr>
          <p:cNvSpPr txBox="1">
            <a:spLocks/>
          </p:cNvSpPr>
          <p:nvPr/>
        </p:nvSpPr>
        <p:spPr>
          <a:xfrm>
            <a:off x="1733284" y="756714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Headline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B4F570A8-6FCA-B7B6-C03B-2AF1A7195C7C}"/>
              </a:ext>
            </a:extLst>
          </p:cNvPr>
          <p:cNvSpPr txBox="1">
            <a:spLocks/>
          </p:cNvSpPr>
          <p:nvPr/>
        </p:nvSpPr>
        <p:spPr>
          <a:xfrm>
            <a:off x="1733284" y="1463253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Subline</a:t>
            </a:r>
          </a:p>
        </p:txBody>
      </p:sp>
      <p:sp>
        <p:nvSpPr>
          <p:cNvPr id="20" name="object 2">
            <a:extLst>
              <a:ext uri="{FF2B5EF4-FFF2-40B4-BE49-F238E27FC236}">
                <a16:creationId xmlns:a16="http://schemas.microsoft.com/office/drawing/2014/main" id="{1B5C01C5-39D5-A596-1980-6BBADB9EA749}"/>
              </a:ext>
            </a:extLst>
          </p:cNvPr>
          <p:cNvSpPr txBox="1">
            <a:spLocks/>
          </p:cNvSpPr>
          <p:nvPr/>
        </p:nvSpPr>
        <p:spPr>
          <a:xfrm>
            <a:off x="2163115" y="5012045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latin typeface="Founders Grotesk Light" panose="020B0303030202060203" pitchFamily="34" charset="77"/>
              </a:rPr>
              <a:t>ipsu</a:t>
            </a:r>
            <a:endParaRPr lang="en-US" sz="4000" dirty="0">
              <a:latin typeface="Founders Grotesk Light" panose="020B0303030202060203" pitchFamily="34" charset="77"/>
            </a:endParaRPr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1DEE64CF-6331-2F1A-230C-953E6FF1F773}"/>
              </a:ext>
            </a:extLst>
          </p:cNvPr>
          <p:cNvSpPr txBox="1">
            <a:spLocks/>
          </p:cNvSpPr>
          <p:nvPr/>
        </p:nvSpPr>
        <p:spPr>
          <a:xfrm>
            <a:off x="2163115" y="6057075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latin typeface="Founders Grotesk Light" panose="020B0303030202060203" pitchFamily="34" charset="77"/>
              </a:rPr>
              <a:t>ipsu</a:t>
            </a:r>
            <a:endParaRPr lang="en-US" sz="4000" dirty="0">
              <a:latin typeface="Founders Grotesk Light" panose="020B0303030202060203" pitchFamily="34" charset="77"/>
            </a:endParaRPr>
          </a:p>
        </p:txBody>
      </p:sp>
      <p:sp>
        <p:nvSpPr>
          <p:cNvPr id="22" name="object 2">
            <a:extLst>
              <a:ext uri="{FF2B5EF4-FFF2-40B4-BE49-F238E27FC236}">
                <a16:creationId xmlns:a16="http://schemas.microsoft.com/office/drawing/2014/main" id="{773613AD-F7E0-5A6D-1C6B-C024EEA61749}"/>
              </a:ext>
            </a:extLst>
          </p:cNvPr>
          <p:cNvSpPr txBox="1">
            <a:spLocks/>
          </p:cNvSpPr>
          <p:nvPr/>
        </p:nvSpPr>
        <p:spPr>
          <a:xfrm>
            <a:off x="2163115" y="7036790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latin typeface="Founders Grotesk Light" panose="020B0303030202060203" pitchFamily="34" charset="77"/>
              </a:rPr>
              <a:t>ipsu</a:t>
            </a:r>
            <a:endParaRPr lang="en-US" sz="4000" dirty="0">
              <a:latin typeface="Founders Grotesk Light" panose="020B0303030202060203" pitchFamily="34" charset="77"/>
            </a:endParaRPr>
          </a:p>
        </p:txBody>
      </p:sp>
      <p:sp>
        <p:nvSpPr>
          <p:cNvPr id="23" name="object 2">
            <a:extLst>
              <a:ext uri="{FF2B5EF4-FFF2-40B4-BE49-F238E27FC236}">
                <a16:creationId xmlns:a16="http://schemas.microsoft.com/office/drawing/2014/main" id="{53277F31-F0A5-3814-1865-7AD1357A6AA0}"/>
              </a:ext>
            </a:extLst>
          </p:cNvPr>
          <p:cNvSpPr txBox="1">
            <a:spLocks/>
          </p:cNvSpPr>
          <p:nvPr/>
        </p:nvSpPr>
        <p:spPr>
          <a:xfrm>
            <a:off x="2163115" y="3934359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rgbClr val="7B8FC4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solidFill>
                  <a:srgbClr val="7B8FC4"/>
                </a:solidFill>
                <a:latin typeface="Founders Grotesk Light" panose="020B0303030202060203" pitchFamily="34" charset="77"/>
              </a:rPr>
              <a:t>ipsu</a:t>
            </a:r>
            <a:endParaRPr lang="en-US" sz="4000" dirty="0">
              <a:solidFill>
                <a:srgbClr val="7B8FC4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24" name="object 2">
            <a:extLst>
              <a:ext uri="{FF2B5EF4-FFF2-40B4-BE49-F238E27FC236}">
                <a16:creationId xmlns:a16="http://schemas.microsoft.com/office/drawing/2014/main" id="{2249AC63-AC07-3E9E-D552-0E16EB3C25CF}"/>
              </a:ext>
            </a:extLst>
          </p:cNvPr>
          <p:cNvSpPr txBox="1">
            <a:spLocks/>
          </p:cNvSpPr>
          <p:nvPr/>
        </p:nvSpPr>
        <p:spPr>
          <a:xfrm>
            <a:off x="4970397" y="501204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25" name="object 2">
            <a:extLst>
              <a:ext uri="{FF2B5EF4-FFF2-40B4-BE49-F238E27FC236}">
                <a16:creationId xmlns:a16="http://schemas.microsoft.com/office/drawing/2014/main" id="{351B56F5-0AB7-BBF5-7CA3-A9C1968EE095}"/>
              </a:ext>
            </a:extLst>
          </p:cNvPr>
          <p:cNvSpPr txBox="1">
            <a:spLocks/>
          </p:cNvSpPr>
          <p:nvPr/>
        </p:nvSpPr>
        <p:spPr>
          <a:xfrm>
            <a:off x="4970397" y="605707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26" name="object 2">
            <a:extLst>
              <a:ext uri="{FF2B5EF4-FFF2-40B4-BE49-F238E27FC236}">
                <a16:creationId xmlns:a16="http://schemas.microsoft.com/office/drawing/2014/main" id="{5E68D0F4-09B0-4896-D56C-DFD0D801334E}"/>
              </a:ext>
            </a:extLst>
          </p:cNvPr>
          <p:cNvSpPr txBox="1">
            <a:spLocks/>
          </p:cNvSpPr>
          <p:nvPr/>
        </p:nvSpPr>
        <p:spPr>
          <a:xfrm>
            <a:off x="4970397" y="7036790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27" name="object 2">
            <a:extLst>
              <a:ext uri="{FF2B5EF4-FFF2-40B4-BE49-F238E27FC236}">
                <a16:creationId xmlns:a16="http://schemas.microsoft.com/office/drawing/2014/main" id="{CA5864A3-5662-4692-DC7D-3C544A6BB7D6}"/>
              </a:ext>
            </a:extLst>
          </p:cNvPr>
          <p:cNvSpPr txBox="1">
            <a:spLocks/>
          </p:cNvSpPr>
          <p:nvPr/>
        </p:nvSpPr>
        <p:spPr>
          <a:xfrm>
            <a:off x="4970397" y="3934359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rgbClr val="7B8FC4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solidFill>
                  <a:srgbClr val="7B8FC4"/>
                </a:solidFill>
                <a:latin typeface="Founders Grotesk Light" panose="020B0303030202060203" pitchFamily="34" charset="77"/>
              </a:rPr>
              <a:t>ipsu</a:t>
            </a:r>
            <a:endParaRPr lang="en-US" sz="4000" dirty="0">
              <a:solidFill>
                <a:srgbClr val="7B8FC4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28" name="object 2">
            <a:extLst>
              <a:ext uri="{FF2B5EF4-FFF2-40B4-BE49-F238E27FC236}">
                <a16:creationId xmlns:a16="http://schemas.microsoft.com/office/drawing/2014/main" id="{BFA766C9-A5F6-0A09-E926-71D006E44F28}"/>
              </a:ext>
            </a:extLst>
          </p:cNvPr>
          <p:cNvSpPr txBox="1">
            <a:spLocks/>
          </p:cNvSpPr>
          <p:nvPr/>
        </p:nvSpPr>
        <p:spPr>
          <a:xfrm>
            <a:off x="7812801" y="3934359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b="1" dirty="0">
                <a:solidFill>
                  <a:schemeClr val="bg1">
                    <a:lumMod val="95000"/>
                  </a:schemeClr>
                </a:solidFill>
                <a:latin typeface="Founders Grotesk Semibold" panose="020B0503030202060203" pitchFamily="34" charset="77"/>
              </a:rPr>
              <a:t>Lorem </a:t>
            </a:r>
            <a:r>
              <a:rPr lang="en-US" sz="4000" b="1" dirty="0" err="1">
                <a:solidFill>
                  <a:schemeClr val="bg1">
                    <a:lumMod val="95000"/>
                  </a:schemeClr>
                </a:solidFill>
                <a:latin typeface="Founders Grotesk Semibold" panose="020B0503030202060203" pitchFamily="34" charset="77"/>
              </a:rPr>
              <a:t>ipsu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Founders Grotesk Semibold" panose="020B0503030202060203" pitchFamily="34" charset="77"/>
            </a:endParaRPr>
          </a:p>
        </p:txBody>
      </p:sp>
      <p:sp>
        <p:nvSpPr>
          <p:cNvPr id="29" name="object 2">
            <a:extLst>
              <a:ext uri="{FF2B5EF4-FFF2-40B4-BE49-F238E27FC236}">
                <a16:creationId xmlns:a16="http://schemas.microsoft.com/office/drawing/2014/main" id="{2657E7F1-4D00-AD40-BFA1-C49EBC287061}"/>
              </a:ext>
            </a:extLst>
          </p:cNvPr>
          <p:cNvSpPr txBox="1">
            <a:spLocks/>
          </p:cNvSpPr>
          <p:nvPr/>
        </p:nvSpPr>
        <p:spPr>
          <a:xfrm>
            <a:off x="11339772" y="3934359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b="1" dirty="0">
                <a:solidFill>
                  <a:srgbClr val="7B8FC4"/>
                </a:solidFill>
                <a:latin typeface="Founders Grotesk Semibold" panose="020B0503030202060203" pitchFamily="34" charset="77"/>
              </a:rPr>
              <a:t>Lorem </a:t>
            </a:r>
            <a:r>
              <a:rPr lang="en-US" sz="4000" b="1" dirty="0" err="1">
                <a:solidFill>
                  <a:srgbClr val="7B8FC4"/>
                </a:solidFill>
                <a:latin typeface="Founders Grotesk Semibold" panose="020B0503030202060203" pitchFamily="34" charset="77"/>
              </a:rPr>
              <a:t>ipsu</a:t>
            </a:r>
            <a:endParaRPr lang="en-US" sz="4000" b="1" dirty="0">
              <a:solidFill>
                <a:srgbClr val="7B8FC4"/>
              </a:solidFill>
              <a:latin typeface="Founders Grotesk Semibold" panose="020B0503030202060203" pitchFamily="34" charset="77"/>
            </a:endParaRPr>
          </a:p>
        </p:txBody>
      </p:sp>
      <p:sp>
        <p:nvSpPr>
          <p:cNvPr id="30" name="object 2">
            <a:extLst>
              <a:ext uri="{FF2B5EF4-FFF2-40B4-BE49-F238E27FC236}">
                <a16:creationId xmlns:a16="http://schemas.microsoft.com/office/drawing/2014/main" id="{614EC6F1-3CDC-275E-554F-CBE815A302D6}"/>
              </a:ext>
            </a:extLst>
          </p:cNvPr>
          <p:cNvSpPr txBox="1">
            <a:spLocks/>
          </p:cNvSpPr>
          <p:nvPr/>
        </p:nvSpPr>
        <p:spPr>
          <a:xfrm>
            <a:off x="14736115" y="3934359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b="1" dirty="0">
                <a:solidFill>
                  <a:srgbClr val="7B8FC4"/>
                </a:solidFill>
                <a:latin typeface="Founders Grotesk Semibold" panose="020B0503030202060203" pitchFamily="34" charset="77"/>
              </a:rPr>
              <a:t>Lorem </a:t>
            </a:r>
            <a:r>
              <a:rPr lang="en-US" sz="4000" b="1" dirty="0" err="1">
                <a:solidFill>
                  <a:srgbClr val="7B8FC4"/>
                </a:solidFill>
                <a:latin typeface="Founders Grotesk Semibold" panose="020B0503030202060203" pitchFamily="34" charset="77"/>
              </a:rPr>
              <a:t>ipsu</a:t>
            </a:r>
            <a:endParaRPr lang="en-US" sz="4000" b="1" dirty="0">
              <a:solidFill>
                <a:srgbClr val="7B8FC4"/>
              </a:solidFill>
              <a:latin typeface="Founders Grotesk Semibold" panose="020B0503030202060203" pitchFamily="34" charset="77"/>
            </a:endParaRPr>
          </a:p>
        </p:txBody>
      </p:sp>
      <p:sp>
        <p:nvSpPr>
          <p:cNvPr id="31" name="object 2">
            <a:extLst>
              <a:ext uri="{FF2B5EF4-FFF2-40B4-BE49-F238E27FC236}">
                <a16:creationId xmlns:a16="http://schemas.microsoft.com/office/drawing/2014/main" id="{0878837F-C258-CBC0-1519-76FF73BEC886}"/>
              </a:ext>
            </a:extLst>
          </p:cNvPr>
          <p:cNvSpPr txBox="1">
            <a:spLocks/>
          </p:cNvSpPr>
          <p:nvPr/>
        </p:nvSpPr>
        <p:spPr>
          <a:xfrm>
            <a:off x="8072826" y="501204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Founders Grotesk Light" panose="020B0303030202060203" pitchFamily="34" charset="77"/>
              </a:rPr>
              <a:t>ipsu</a:t>
            </a:r>
            <a:endParaRPr lang="en-US" sz="2800" dirty="0">
              <a:solidFill>
                <a:schemeClr val="bg1">
                  <a:lumMod val="95000"/>
                </a:schemeClr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2" name="object 2">
            <a:extLst>
              <a:ext uri="{FF2B5EF4-FFF2-40B4-BE49-F238E27FC236}">
                <a16:creationId xmlns:a16="http://schemas.microsoft.com/office/drawing/2014/main" id="{57B4868C-BA5E-69BB-1960-46CB7E3411FD}"/>
              </a:ext>
            </a:extLst>
          </p:cNvPr>
          <p:cNvSpPr txBox="1">
            <a:spLocks/>
          </p:cNvSpPr>
          <p:nvPr/>
        </p:nvSpPr>
        <p:spPr>
          <a:xfrm>
            <a:off x="8072826" y="605707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Founders Grotesk Light" panose="020B0303030202060203" pitchFamily="34" charset="77"/>
              </a:rPr>
              <a:t>ipsu</a:t>
            </a:r>
            <a:endParaRPr lang="en-US" sz="2800" dirty="0">
              <a:solidFill>
                <a:schemeClr val="bg1">
                  <a:lumMod val="95000"/>
                </a:schemeClr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20E6F407-F867-C178-2084-21D20370204B}"/>
              </a:ext>
            </a:extLst>
          </p:cNvPr>
          <p:cNvSpPr txBox="1">
            <a:spLocks/>
          </p:cNvSpPr>
          <p:nvPr/>
        </p:nvSpPr>
        <p:spPr>
          <a:xfrm>
            <a:off x="8072826" y="7036790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chemeClr val="bg1">
                    <a:lumMod val="95000"/>
                  </a:schemeClr>
                </a:solidFill>
                <a:latin typeface="Founders Grotesk Light" panose="020B0303030202060203" pitchFamily="34" charset="77"/>
              </a:rPr>
              <a:t>ipsu</a:t>
            </a:r>
            <a:endParaRPr lang="en-US" sz="2800" dirty="0">
              <a:solidFill>
                <a:schemeClr val="bg1">
                  <a:lumMod val="95000"/>
                </a:schemeClr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4" name="object 2">
            <a:extLst>
              <a:ext uri="{FF2B5EF4-FFF2-40B4-BE49-F238E27FC236}">
                <a16:creationId xmlns:a16="http://schemas.microsoft.com/office/drawing/2014/main" id="{36A1EC82-B2DC-CAF2-BB39-879F2DA96173}"/>
              </a:ext>
            </a:extLst>
          </p:cNvPr>
          <p:cNvSpPr txBox="1">
            <a:spLocks/>
          </p:cNvSpPr>
          <p:nvPr/>
        </p:nvSpPr>
        <p:spPr>
          <a:xfrm>
            <a:off x="11534483" y="501204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35" name="object 2">
            <a:extLst>
              <a:ext uri="{FF2B5EF4-FFF2-40B4-BE49-F238E27FC236}">
                <a16:creationId xmlns:a16="http://schemas.microsoft.com/office/drawing/2014/main" id="{E1A526C6-472D-C3CB-7978-8F2AD9DC9CC4}"/>
              </a:ext>
            </a:extLst>
          </p:cNvPr>
          <p:cNvSpPr txBox="1">
            <a:spLocks/>
          </p:cNvSpPr>
          <p:nvPr/>
        </p:nvSpPr>
        <p:spPr>
          <a:xfrm>
            <a:off x="11534483" y="605707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36" name="object 2">
            <a:extLst>
              <a:ext uri="{FF2B5EF4-FFF2-40B4-BE49-F238E27FC236}">
                <a16:creationId xmlns:a16="http://schemas.microsoft.com/office/drawing/2014/main" id="{819CF016-8B62-E2CA-49BE-D51A75371F27}"/>
              </a:ext>
            </a:extLst>
          </p:cNvPr>
          <p:cNvSpPr txBox="1">
            <a:spLocks/>
          </p:cNvSpPr>
          <p:nvPr/>
        </p:nvSpPr>
        <p:spPr>
          <a:xfrm>
            <a:off x="11534483" y="7036790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37" name="object 2">
            <a:extLst>
              <a:ext uri="{FF2B5EF4-FFF2-40B4-BE49-F238E27FC236}">
                <a16:creationId xmlns:a16="http://schemas.microsoft.com/office/drawing/2014/main" id="{65353F5A-1C65-AA58-DF54-19E508305039}"/>
              </a:ext>
            </a:extLst>
          </p:cNvPr>
          <p:cNvSpPr txBox="1">
            <a:spLocks/>
          </p:cNvSpPr>
          <p:nvPr/>
        </p:nvSpPr>
        <p:spPr>
          <a:xfrm>
            <a:off x="15028798" y="501204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38" name="object 2">
            <a:extLst>
              <a:ext uri="{FF2B5EF4-FFF2-40B4-BE49-F238E27FC236}">
                <a16:creationId xmlns:a16="http://schemas.microsoft.com/office/drawing/2014/main" id="{2512FE46-3A84-1061-D095-CED14B4A178A}"/>
              </a:ext>
            </a:extLst>
          </p:cNvPr>
          <p:cNvSpPr txBox="1">
            <a:spLocks/>
          </p:cNvSpPr>
          <p:nvPr/>
        </p:nvSpPr>
        <p:spPr>
          <a:xfrm>
            <a:off x="15028798" y="605707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39" name="object 2">
            <a:extLst>
              <a:ext uri="{FF2B5EF4-FFF2-40B4-BE49-F238E27FC236}">
                <a16:creationId xmlns:a16="http://schemas.microsoft.com/office/drawing/2014/main" id="{142E47E3-D2F8-00F1-7C13-327AE9816FBF}"/>
              </a:ext>
            </a:extLst>
          </p:cNvPr>
          <p:cNvSpPr txBox="1">
            <a:spLocks/>
          </p:cNvSpPr>
          <p:nvPr/>
        </p:nvSpPr>
        <p:spPr>
          <a:xfrm>
            <a:off x="15028798" y="7036790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DC35285-7616-8035-5D55-6DD3B80DF6EB}"/>
              </a:ext>
            </a:extLst>
          </p:cNvPr>
          <p:cNvCxnSpPr/>
          <p:nvPr/>
        </p:nvCxnSpPr>
        <p:spPr>
          <a:xfrm>
            <a:off x="7812801" y="5030059"/>
            <a:ext cx="243316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4377063-9614-9362-67C5-B867D581236A}"/>
              </a:ext>
            </a:extLst>
          </p:cNvPr>
          <p:cNvCxnSpPr/>
          <p:nvPr/>
        </p:nvCxnSpPr>
        <p:spPr>
          <a:xfrm>
            <a:off x="11306278" y="5030059"/>
            <a:ext cx="243316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DC5715D-BFD7-A43B-4828-C17AE5CAED82}"/>
              </a:ext>
            </a:extLst>
          </p:cNvPr>
          <p:cNvCxnSpPr/>
          <p:nvPr/>
        </p:nvCxnSpPr>
        <p:spPr>
          <a:xfrm>
            <a:off x="14776308" y="5030059"/>
            <a:ext cx="243316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group of blue stars on a black background&#10;&#10;AI-generated content may be incorrect.">
            <a:extLst>
              <a:ext uri="{FF2B5EF4-FFF2-40B4-BE49-F238E27FC236}">
                <a16:creationId xmlns:a16="http://schemas.microsoft.com/office/drawing/2014/main" id="{5EB87151-9F75-FAB1-9A90-712250B5C127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987101">
            <a:off x="194308" y="8572461"/>
            <a:ext cx="3077951" cy="2279094"/>
          </a:xfrm>
          <a:prstGeom prst="rect">
            <a:avLst/>
          </a:prstGeom>
        </p:spPr>
      </p:pic>
      <p:pic>
        <p:nvPicPr>
          <p:cNvPr id="9" name="Picture 8" descr="A blue and purple text on a black background&#10;&#10;AI-generated content may be incorrect.">
            <a:extLst>
              <a:ext uri="{FF2B5EF4-FFF2-40B4-BE49-F238E27FC236}">
                <a16:creationId xmlns:a16="http://schemas.microsoft.com/office/drawing/2014/main" id="{C119B919-A156-7558-E443-16F3886C6F4C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95348" y="8136609"/>
            <a:ext cx="7011674" cy="270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222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raphic 40">
            <a:extLst>
              <a:ext uri="{FF2B5EF4-FFF2-40B4-BE49-F238E27FC236}">
                <a16:creationId xmlns:a16="http://schemas.microsoft.com/office/drawing/2014/main" id="{34AFB29E-907D-395C-201D-7AE786CBB7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43584" y="3356559"/>
            <a:ext cx="17318856" cy="5520626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E24C19FA-84DC-C73D-6E1D-466BBE9DEE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19710" y="3266236"/>
            <a:ext cx="3337564" cy="5620049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BD067C9C-6BEB-FDA9-7BC2-875D819ADF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338967" y="3257135"/>
            <a:ext cx="3160076" cy="5629150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B04F8930-8A49-0F8D-4E86-AD490B7DD5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871376" y="3257135"/>
            <a:ext cx="3337564" cy="562004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235D3EE-816A-0237-CA2E-D29F8575CF7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01277" y="346449"/>
            <a:ext cx="13806508" cy="2439386"/>
          </a:xfrm>
          <a:prstGeom prst="rect">
            <a:avLst/>
          </a:prstGeom>
        </p:spPr>
      </p:pic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D8F2642B-A445-D248-0D07-5C299515E2CD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31082" y="345949"/>
            <a:ext cx="3922142" cy="1636093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F953F6B5-BE3E-952B-05DF-4B0C25422FE3}"/>
              </a:ext>
            </a:extLst>
          </p:cNvPr>
          <p:cNvSpPr txBox="1">
            <a:spLocks/>
          </p:cNvSpPr>
          <p:nvPr/>
        </p:nvSpPr>
        <p:spPr>
          <a:xfrm>
            <a:off x="1733284" y="756714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Headline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B4F570A8-6FCA-B7B6-C03B-2AF1A7195C7C}"/>
              </a:ext>
            </a:extLst>
          </p:cNvPr>
          <p:cNvSpPr txBox="1">
            <a:spLocks/>
          </p:cNvSpPr>
          <p:nvPr/>
        </p:nvSpPr>
        <p:spPr>
          <a:xfrm>
            <a:off x="1733284" y="1463253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Subline</a:t>
            </a: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EF662FCF-30BD-7A40-6D3D-74379B662084}"/>
              </a:ext>
            </a:extLst>
          </p:cNvPr>
          <p:cNvSpPr txBox="1">
            <a:spLocks/>
          </p:cNvSpPr>
          <p:nvPr/>
        </p:nvSpPr>
        <p:spPr>
          <a:xfrm>
            <a:off x="2163115" y="5012045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latin typeface="Founders Grotesk Light" panose="020B0303030202060203" pitchFamily="34" charset="77"/>
              </a:rPr>
              <a:t>ipsu</a:t>
            </a:r>
            <a:endParaRPr lang="en-US" sz="4000" dirty="0">
              <a:latin typeface="Founders Grotesk Light" panose="020B0303030202060203" pitchFamily="34" charset="77"/>
            </a:endParaRPr>
          </a:p>
        </p:txBody>
      </p:sp>
      <p:sp>
        <p:nvSpPr>
          <p:cNvPr id="14" name="object 2">
            <a:extLst>
              <a:ext uri="{FF2B5EF4-FFF2-40B4-BE49-F238E27FC236}">
                <a16:creationId xmlns:a16="http://schemas.microsoft.com/office/drawing/2014/main" id="{7269351A-398A-A9F8-6F77-CB74E0D2C947}"/>
              </a:ext>
            </a:extLst>
          </p:cNvPr>
          <p:cNvSpPr txBox="1">
            <a:spLocks/>
          </p:cNvSpPr>
          <p:nvPr/>
        </p:nvSpPr>
        <p:spPr>
          <a:xfrm>
            <a:off x="2163115" y="6057075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latin typeface="Founders Grotesk Light" panose="020B0303030202060203" pitchFamily="34" charset="77"/>
              </a:rPr>
              <a:t>ipsu</a:t>
            </a:r>
            <a:endParaRPr lang="en-US" sz="4000" dirty="0">
              <a:latin typeface="Founders Grotesk Light" panose="020B0303030202060203" pitchFamily="34" charset="77"/>
            </a:endParaRPr>
          </a:p>
        </p:txBody>
      </p:sp>
      <p:sp>
        <p:nvSpPr>
          <p:cNvPr id="15" name="object 2">
            <a:extLst>
              <a:ext uri="{FF2B5EF4-FFF2-40B4-BE49-F238E27FC236}">
                <a16:creationId xmlns:a16="http://schemas.microsoft.com/office/drawing/2014/main" id="{466A322F-C2D6-2ECA-75F5-47ADC6B5B81A}"/>
              </a:ext>
            </a:extLst>
          </p:cNvPr>
          <p:cNvSpPr txBox="1">
            <a:spLocks/>
          </p:cNvSpPr>
          <p:nvPr/>
        </p:nvSpPr>
        <p:spPr>
          <a:xfrm>
            <a:off x="2163115" y="7036790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latin typeface="Founders Grotesk Light" panose="020B0303030202060203" pitchFamily="34" charset="77"/>
              </a:rPr>
              <a:t>ipsu</a:t>
            </a:r>
            <a:endParaRPr lang="en-US" sz="4000" dirty="0">
              <a:latin typeface="Founders Grotesk Light" panose="020B0303030202060203" pitchFamily="34" charset="77"/>
            </a:endParaRPr>
          </a:p>
        </p:txBody>
      </p:sp>
      <p:sp>
        <p:nvSpPr>
          <p:cNvPr id="16" name="object 2">
            <a:extLst>
              <a:ext uri="{FF2B5EF4-FFF2-40B4-BE49-F238E27FC236}">
                <a16:creationId xmlns:a16="http://schemas.microsoft.com/office/drawing/2014/main" id="{431249C8-C3B8-708C-866F-2AC678125DA7}"/>
              </a:ext>
            </a:extLst>
          </p:cNvPr>
          <p:cNvSpPr txBox="1">
            <a:spLocks/>
          </p:cNvSpPr>
          <p:nvPr/>
        </p:nvSpPr>
        <p:spPr>
          <a:xfrm>
            <a:off x="2163115" y="3934359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rgbClr val="7B8FC4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solidFill>
                  <a:srgbClr val="7B8FC4"/>
                </a:solidFill>
                <a:latin typeface="Founders Grotesk Light" panose="020B0303030202060203" pitchFamily="34" charset="77"/>
              </a:rPr>
              <a:t>ipsu</a:t>
            </a:r>
            <a:endParaRPr lang="en-US" sz="4000" dirty="0">
              <a:solidFill>
                <a:srgbClr val="7B8FC4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17" name="object 2">
            <a:extLst>
              <a:ext uri="{FF2B5EF4-FFF2-40B4-BE49-F238E27FC236}">
                <a16:creationId xmlns:a16="http://schemas.microsoft.com/office/drawing/2014/main" id="{A1AA0F21-1C09-689F-3D3A-AD67AE1A5BF2}"/>
              </a:ext>
            </a:extLst>
          </p:cNvPr>
          <p:cNvSpPr txBox="1">
            <a:spLocks/>
          </p:cNvSpPr>
          <p:nvPr/>
        </p:nvSpPr>
        <p:spPr>
          <a:xfrm>
            <a:off x="4970397" y="501204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id="{C5BDBBB8-FEA5-6607-8CD5-AE635FF77303}"/>
              </a:ext>
            </a:extLst>
          </p:cNvPr>
          <p:cNvSpPr txBox="1">
            <a:spLocks/>
          </p:cNvSpPr>
          <p:nvPr/>
        </p:nvSpPr>
        <p:spPr>
          <a:xfrm>
            <a:off x="4970397" y="605707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28386FDA-AA1C-E5EB-BE0C-F727A922888E}"/>
              </a:ext>
            </a:extLst>
          </p:cNvPr>
          <p:cNvSpPr txBox="1">
            <a:spLocks/>
          </p:cNvSpPr>
          <p:nvPr/>
        </p:nvSpPr>
        <p:spPr>
          <a:xfrm>
            <a:off x="4970397" y="7036790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20" name="object 2">
            <a:extLst>
              <a:ext uri="{FF2B5EF4-FFF2-40B4-BE49-F238E27FC236}">
                <a16:creationId xmlns:a16="http://schemas.microsoft.com/office/drawing/2014/main" id="{8800AC12-34EF-46E6-EDB8-C0687BAE0D30}"/>
              </a:ext>
            </a:extLst>
          </p:cNvPr>
          <p:cNvSpPr txBox="1">
            <a:spLocks/>
          </p:cNvSpPr>
          <p:nvPr/>
        </p:nvSpPr>
        <p:spPr>
          <a:xfrm>
            <a:off x="4970397" y="3934359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rgbClr val="7B8FC4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solidFill>
                  <a:srgbClr val="7B8FC4"/>
                </a:solidFill>
                <a:latin typeface="Founders Grotesk Light" panose="020B0303030202060203" pitchFamily="34" charset="77"/>
              </a:rPr>
              <a:t>ipsu</a:t>
            </a:r>
            <a:endParaRPr lang="en-US" sz="4000" dirty="0">
              <a:solidFill>
                <a:srgbClr val="7B8FC4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A8E64308-2698-DA91-A06F-FB858D52AC23}"/>
              </a:ext>
            </a:extLst>
          </p:cNvPr>
          <p:cNvSpPr txBox="1">
            <a:spLocks/>
          </p:cNvSpPr>
          <p:nvPr/>
        </p:nvSpPr>
        <p:spPr>
          <a:xfrm>
            <a:off x="7812801" y="3934359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Lorem </a:t>
            </a:r>
            <a:r>
              <a:rPr lang="en-US" sz="4000" b="1" dirty="0" err="1">
                <a:solidFill>
                  <a:schemeClr val="bg1"/>
                </a:solidFill>
                <a:latin typeface="Founders Grotesk Semibold" panose="020B0503030202060203" pitchFamily="34" charset="77"/>
              </a:rPr>
              <a:t>ipsu</a:t>
            </a:r>
            <a:endParaRPr lang="en-US" sz="4000" b="1" dirty="0">
              <a:solidFill>
                <a:schemeClr val="bg1"/>
              </a:solidFill>
              <a:latin typeface="Founders Grotesk Semibold" panose="020B0503030202060203" pitchFamily="34" charset="77"/>
            </a:endParaRPr>
          </a:p>
        </p:txBody>
      </p:sp>
      <p:sp>
        <p:nvSpPr>
          <p:cNvPr id="22" name="object 2">
            <a:extLst>
              <a:ext uri="{FF2B5EF4-FFF2-40B4-BE49-F238E27FC236}">
                <a16:creationId xmlns:a16="http://schemas.microsoft.com/office/drawing/2014/main" id="{FC674033-4AF9-A1E8-DF29-AEC971C2C6A4}"/>
              </a:ext>
            </a:extLst>
          </p:cNvPr>
          <p:cNvSpPr txBox="1">
            <a:spLocks/>
          </p:cNvSpPr>
          <p:nvPr/>
        </p:nvSpPr>
        <p:spPr>
          <a:xfrm>
            <a:off x="8072826" y="501204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28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23" name="object 2">
            <a:extLst>
              <a:ext uri="{FF2B5EF4-FFF2-40B4-BE49-F238E27FC236}">
                <a16:creationId xmlns:a16="http://schemas.microsoft.com/office/drawing/2014/main" id="{79E7B5D0-08FC-031F-F167-9568D31E5596}"/>
              </a:ext>
            </a:extLst>
          </p:cNvPr>
          <p:cNvSpPr txBox="1">
            <a:spLocks/>
          </p:cNvSpPr>
          <p:nvPr/>
        </p:nvSpPr>
        <p:spPr>
          <a:xfrm>
            <a:off x="8072826" y="605707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28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24" name="object 2">
            <a:extLst>
              <a:ext uri="{FF2B5EF4-FFF2-40B4-BE49-F238E27FC236}">
                <a16:creationId xmlns:a16="http://schemas.microsoft.com/office/drawing/2014/main" id="{8D5D59DA-9393-666A-5EC0-968BA8EF066E}"/>
              </a:ext>
            </a:extLst>
          </p:cNvPr>
          <p:cNvSpPr txBox="1">
            <a:spLocks/>
          </p:cNvSpPr>
          <p:nvPr/>
        </p:nvSpPr>
        <p:spPr>
          <a:xfrm>
            <a:off x="8072826" y="7036790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28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ED342B1-3D75-C9CA-EE2D-14BDD7BCFB0A}"/>
              </a:ext>
            </a:extLst>
          </p:cNvPr>
          <p:cNvCxnSpPr/>
          <p:nvPr/>
        </p:nvCxnSpPr>
        <p:spPr>
          <a:xfrm>
            <a:off x="7812801" y="5030059"/>
            <a:ext cx="243316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455E30C-C78D-2567-E831-89C7E8FAFFB5}"/>
              </a:ext>
            </a:extLst>
          </p:cNvPr>
          <p:cNvCxnSpPr/>
          <p:nvPr/>
        </p:nvCxnSpPr>
        <p:spPr>
          <a:xfrm>
            <a:off x="11306278" y="5030059"/>
            <a:ext cx="243316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EA8CC1A-A41A-D56F-C102-0D000EED637D}"/>
              </a:ext>
            </a:extLst>
          </p:cNvPr>
          <p:cNvCxnSpPr/>
          <p:nvPr/>
        </p:nvCxnSpPr>
        <p:spPr>
          <a:xfrm>
            <a:off x="14776308" y="5030059"/>
            <a:ext cx="243316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bject 2">
            <a:extLst>
              <a:ext uri="{FF2B5EF4-FFF2-40B4-BE49-F238E27FC236}">
                <a16:creationId xmlns:a16="http://schemas.microsoft.com/office/drawing/2014/main" id="{98F9DE40-3AEA-7542-A38A-E088EB2D90AC}"/>
              </a:ext>
            </a:extLst>
          </p:cNvPr>
          <p:cNvSpPr txBox="1">
            <a:spLocks/>
          </p:cNvSpPr>
          <p:nvPr/>
        </p:nvSpPr>
        <p:spPr>
          <a:xfrm>
            <a:off x="11339772" y="3934359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b="1" dirty="0">
                <a:solidFill>
                  <a:srgbClr val="7B8FC4"/>
                </a:solidFill>
                <a:latin typeface="Founders Grotesk Semibold" panose="020B0503030202060203" pitchFamily="34" charset="77"/>
              </a:rPr>
              <a:t>Lorem </a:t>
            </a:r>
            <a:r>
              <a:rPr lang="en-US" sz="4000" b="1" dirty="0" err="1">
                <a:solidFill>
                  <a:srgbClr val="7B8FC4"/>
                </a:solidFill>
                <a:latin typeface="Founders Grotesk Semibold" panose="020B0503030202060203" pitchFamily="34" charset="77"/>
              </a:rPr>
              <a:t>ipsu</a:t>
            </a:r>
            <a:endParaRPr lang="en-US" sz="4000" b="1" dirty="0">
              <a:solidFill>
                <a:srgbClr val="7B8FC4"/>
              </a:solidFill>
              <a:latin typeface="Founders Grotesk Semibold" panose="020B0503030202060203" pitchFamily="34" charset="77"/>
            </a:endParaRPr>
          </a:p>
        </p:txBody>
      </p:sp>
      <p:sp>
        <p:nvSpPr>
          <p:cNvPr id="29" name="object 2">
            <a:extLst>
              <a:ext uri="{FF2B5EF4-FFF2-40B4-BE49-F238E27FC236}">
                <a16:creationId xmlns:a16="http://schemas.microsoft.com/office/drawing/2014/main" id="{DF0E4D75-9614-C838-235F-7B0EF0AFF910}"/>
              </a:ext>
            </a:extLst>
          </p:cNvPr>
          <p:cNvSpPr txBox="1">
            <a:spLocks/>
          </p:cNvSpPr>
          <p:nvPr/>
        </p:nvSpPr>
        <p:spPr>
          <a:xfrm>
            <a:off x="14736115" y="3934359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b="1" dirty="0">
                <a:solidFill>
                  <a:srgbClr val="7B8FC4"/>
                </a:solidFill>
                <a:latin typeface="Founders Grotesk Semibold" panose="020B0503030202060203" pitchFamily="34" charset="77"/>
              </a:rPr>
              <a:t>Lorem </a:t>
            </a:r>
            <a:r>
              <a:rPr lang="en-US" sz="4000" b="1" dirty="0" err="1">
                <a:solidFill>
                  <a:srgbClr val="7B8FC4"/>
                </a:solidFill>
                <a:latin typeface="Founders Grotesk Semibold" panose="020B0503030202060203" pitchFamily="34" charset="77"/>
              </a:rPr>
              <a:t>ipsu</a:t>
            </a:r>
            <a:endParaRPr lang="en-US" sz="4000" b="1" dirty="0">
              <a:solidFill>
                <a:srgbClr val="7B8FC4"/>
              </a:solidFill>
              <a:latin typeface="Founders Grotesk Semibold" panose="020B0503030202060203" pitchFamily="34" charset="77"/>
            </a:endParaRPr>
          </a:p>
        </p:txBody>
      </p:sp>
      <p:sp>
        <p:nvSpPr>
          <p:cNvPr id="30" name="object 2">
            <a:extLst>
              <a:ext uri="{FF2B5EF4-FFF2-40B4-BE49-F238E27FC236}">
                <a16:creationId xmlns:a16="http://schemas.microsoft.com/office/drawing/2014/main" id="{FCA4E76D-1064-7BD2-DDD8-398E0C15549A}"/>
              </a:ext>
            </a:extLst>
          </p:cNvPr>
          <p:cNvSpPr txBox="1">
            <a:spLocks/>
          </p:cNvSpPr>
          <p:nvPr/>
        </p:nvSpPr>
        <p:spPr>
          <a:xfrm>
            <a:off x="11534483" y="501204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31" name="object 2">
            <a:extLst>
              <a:ext uri="{FF2B5EF4-FFF2-40B4-BE49-F238E27FC236}">
                <a16:creationId xmlns:a16="http://schemas.microsoft.com/office/drawing/2014/main" id="{73130200-5B4A-DFFF-AB6A-57B949D46A26}"/>
              </a:ext>
            </a:extLst>
          </p:cNvPr>
          <p:cNvSpPr txBox="1">
            <a:spLocks/>
          </p:cNvSpPr>
          <p:nvPr/>
        </p:nvSpPr>
        <p:spPr>
          <a:xfrm>
            <a:off x="11534483" y="605707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32" name="object 2">
            <a:extLst>
              <a:ext uri="{FF2B5EF4-FFF2-40B4-BE49-F238E27FC236}">
                <a16:creationId xmlns:a16="http://schemas.microsoft.com/office/drawing/2014/main" id="{B5230680-4860-5C14-12C8-8BA7C7F3A84F}"/>
              </a:ext>
            </a:extLst>
          </p:cNvPr>
          <p:cNvSpPr txBox="1">
            <a:spLocks/>
          </p:cNvSpPr>
          <p:nvPr/>
        </p:nvSpPr>
        <p:spPr>
          <a:xfrm>
            <a:off x="11534483" y="7036790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1621189-5E27-A8EB-A09C-F04062376728}"/>
              </a:ext>
            </a:extLst>
          </p:cNvPr>
          <p:cNvSpPr txBox="1">
            <a:spLocks/>
          </p:cNvSpPr>
          <p:nvPr/>
        </p:nvSpPr>
        <p:spPr>
          <a:xfrm>
            <a:off x="15028798" y="501204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34" name="object 2">
            <a:extLst>
              <a:ext uri="{FF2B5EF4-FFF2-40B4-BE49-F238E27FC236}">
                <a16:creationId xmlns:a16="http://schemas.microsoft.com/office/drawing/2014/main" id="{FF141799-CBEA-8A76-73E4-95AB5043F9CF}"/>
              </a:ext>
            </a:extLst>
          </p:cNvPr>
          <p:cNvSpPr txBox="1">
            <a:spLocks/>
          </p:cNvSpPr>
          <p:nvPr/>
        </p:nvSpPr>
        <p:spPr>
          <a:xfrm>
            <a:off x="15028798" y="6057075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sp>
        <p:nvSpPr>
          <p:cNvPr id="35" name="object 2">
            <a:extLst>
              <a:ext uri="{FF2B5EF4-FFF2-40B4-BE49-F238E27FC236}">
                <a16:creationId xmlns:a16="http://schemas.microsoft.com/office/drawing/2014/main" id="{5459F308-EBAD-08F7-DDB1-8D32E017926A}"/>
              </a:ext>
            </a:extLst>
          </p:cNvPr>
          <p:cNvSpPr txBox="1">
            <a:spLocks/>
          </p:cNvSpPr>
          <p:nvPr/>
        </p:nvSpPr>
        <p:spPr>
          <a:xfrm>
            <a:off x="15028798" y="7036790"/>
            <a:ext cx="871748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</p:txBody>
      </p:sp>
      <p:pic>
        <p:nvPicPr>
          <p:cNvPr id="37" name="Picture 36" descr="A group of blue stars on a black background&#10;&#10;AI-generated content may be incorrect.">
            <a:extLst>
              <a:ext uri="{FF2B5EF4-FFF2-40B4-BE49-F238E27FC236}">
                <a16:creationId xmlns:a16="http://schemas.microsoft.com/office/drawing/2014/main" id="{F4592E6C-3CE7-B5CC-A9F7-71407B637E98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987101">
            <a:off x="194308" y="8572461"/>
            <a:ext cx="3077951" cy="2279094"/>
          </a:xfrm>
          <a:prstGeom prst="rect">
            <a:avLst/>
          </a:prstGeom>
        </p:spPr>
      </p:pic>
      <p:pic>
        <p:nvPicPr>
          <p:cNvPr id="38" name="Picture 37" descr="A blue and purple text on a black background&#10;&#10;AI-generated content may be incorrect.">
            <a:extLst>
              <a:ext uri="{FF2B5EF4-FFF2-40B4-BE49-F238E27FC236}">
                <a16:creationId xmlns:a16="http://schemas.microsoft.com/office/drawing/2014/main" id="{5D6FE8C1-F214-5187-7B27-327398B1FB35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95348" y="8136609"/>
            <a:ext cx="7011674" cy="270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55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phic 20">
            <a:extLst>
              <a:ext uri="{FF2B5EF4-FFF2-40B4-BE49-F238E27FC236}">
                <a16:creationId xmlns:a16="http://schemas.microsoft.com/office/drawing/2014/main" id="{AB0907E1-7486-DE84-218A-E82F22489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33779" y="3358820"/>
            <a:ext cx="3077808" cy="1301473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CB10C45B-99D5-ADBD-56B3-9ED8B3760A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93829" y="3811738"/>
            <a:ext cx="3226199" cy="5445247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E633C8CE-58F0-8B80-8DD7-4AA0B07C5C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7508" y="5999847"/>
            <a:ext cx="19318594" cy="367273"/>
          </a:xfrm>
          <a:prstGeom prst="rect">
            <a:avLst/>
          </a:prstGeom>
        </p:spPr>
      </p:pic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D8F2642B-A445-D248-0D07-5C299515E2C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31082" y="345949"/>
            <a:ext cx="3922142" cy="1636093"/>
          </a:xfrm>
          <a:prstGeom prst="rect">
            <a:avLst/>
          </a:prstGeom>
        </p:spPr>
      </p:pic>
      <p:pic>
        <p:nvPicPr>
          <p:cNvPr id="6" name="Picture 5" descr="A blu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86E8089E-CF1F-1869-7377-C535ACE01C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9" y="226466"/>
            <a:ext cx="14000005" cy="2473575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F953F6B5-BE3E-952B-05DF-4B0C25422FE3}"/>
              </a:ext>
            </a:extLst>
          </p:cNvPr>
          <p:cNvSpPr txBox="1">
            <a:spLocks/>
          </p:cNvSpPr>
          <p:nvPr/>
        </p:nvSpPr>
        <p:spPr>
          <a:xfrm>
            <a:off x="1733284" y="756714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Timeline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B4F570A8-6FCA-B7B6-C03B-2AF1A7195C7C}"/>
              </a:ext>
            </a:extLst>
          </p:cNvPr>
          <p:cNvSpPr txBox="1">
            <a:spLocks/>
          </p:cNvSpPr>
          <p:nvPr/>
        </p:nvSpPr>
        <p:spPr>
          <a:xfrm>
            <a:off x="1733284" y="1463253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rgbClr val="97D0DB"/>
                </a:solidFill>
                <a:latin typeface="Founders Grotesk Light" panose="020B0303030202060203" pitchFamily="34" charset="77"/>
              </a:rPr>
              <a:t>Subline</a:t>
            </a:r>
          </a:p>
        </p:txBody>
      </p:sp>
      <p:pic>
        <p:nvPicPr>
          <p:cNvPr id="13" name="Picture 12" descr="A blue star on a black background&#10;&#10;AI-generated content may be incorrect.">
            <a:extLst>
              <a:ext uri="{FF2B5EF4-FFF2-40B4-BE49-F238E27FC236}">
                <a16:creationId xmlns:a16="http://schemas.microsoft.com/office/drawing/2014/main" id="{B87E7BB3-FD08-3384-EA60-9EF375E19E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644" y="7402408"/>
            <a:ext cx="762000" cy="736600"/>
          </a:xfrm>
          <a:prstGeom prst="rect">
            <a:avLst/>
          </a:prstGeom>
        </p:spPr>
      </p:pic>
      <p:sp>
        <p:nvSpPr>
          <p:cNvPr id="45" name="object 2">
            <a:extLst>
              <a:ext uri="{FF2B5EF4-FFF2-40B4-BE49-F238E27FC236}">
                <a16:creationId xmlns:a16="http://schemas.microsoft.com/office/drawing/2014/main" id="{9A20DDED-9E3E-32E5-9F7B-5A4BDB612345}"/>
              </a:ext>
            </a:extLst>
          </p:cNvPr>
          <p:cNvSpPr txBox="1">
            <a:spLocks/>
          </p:cNvSpPr>
          <p:nvPr/>
        </p:nvSpPr>
        <p:spPr>
          <a:xfrm>
            <a:off x="4586066" y="3773772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46" name="object 2">
            <a:extLst>
              <a:ext uri="{FF2B5EF4-FFF2-40B4-BE49-F238E27FC236}">
                <a16:creationId xmlns:a16="http://schemas.microsoft.com/office/drawing/2014/main" id="{43FABFEF-0591-E07E-CD79-1E3BF32D4065}"/>
              </a:ext>
            </a:extLst>
          </p:cNvPr>
          <p:cNvSpPr txBox="1">
            <a:spLocks/>
          </p:cNvSpPr>
          <p:nvPr/>
        </p:nvSpPr>
        <p:spPr>
          <a:xfrm>
            <a:off x="4287069" y="8040748"/>
            <a:ext cx="2812483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rgbClr val="7B8FC4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solidFill>
                  <a:srgbClr val="7B8FC4"/>
                </a:solidFill>
                <a:latin typeface="Founders Grotesk Light" panose="020B0303030202060203" pitchFamily="34" charset="77"/>
              </a:rPr>
              <a:t>ipsu</a:t>
            </a:r>
            <a:endParaRPr lang="en-US" sz="4000" dirty="0">
              <a:solidFill>
                <a:srgbClr val="7B8FC4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47" name="object 2">
            <a:extLst>
              <a:ext uri="{FF2B5EF4-FFF2-40B4-BE49-F238E27FC236}">
                <a16:creationId xmlns:a16="http://schemas.microsoft.com/office/drawing/2014/main" id="{A7C7CF59-5F96-C1E0-DE66-877453AE24A2}"/>
              </a:ext>
            </a:extLst>
          </p:cNvPr>
          <p:cNvSpPr txBox="1">
            <a:spLocks/>
          </p:cNvSpPr>
          <p:nvPr/>
        </p:nvSpPr>
        <p:spPr>
          <a:xfrm>
            <a:off x="1334569" y="5015097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600" b="1" dirty="0">
                <a:latin typeface="Founders Grotesk Semibold" panose="020B0503030202060203" pitchFamily="34" charset="77"/>
              </a:rPr>
              <a:t>2020</a:t>
            </a:r>
          </a:p>
        </p:txBody>
      </p:sp>
      <p:sp>
        <p:nvSpPr>
          <p:cNvPr id="49" name="object 2">
            <a:extLst>
              <a:ext uri="{FF2B5EF4-FFF2-40B4-BE49-F238E27FC236}">
                <a16:creationId xmlns:a16="http://schemas.microsoft.com/office/drawing/2014/main" id="{2814BC50-0222-9235-E7DC-B36315AF8C57}"/>
              </a:ext>
            </a:extLst>
          </p:cNvPr>
          <p:cNvSpPr txBox="1">
            <a:spLocks/>
          </p:cNvSpPr>
          <p:nvPr/>
        </p:nvSpPr>
        <p:spPr>
          <a:xfrm>
            <a:off x="4593585" y="6281190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600" b="1" dirty="0">
                <a:latin typeface="Founders Grotesk Semibold" panose="020B0503030202060203" pitchFamily="34" charset="77"/>
              </a:rPr>
              <a:t>2021</a:t>
            </a:r>
          </a:p>
        </p:txBody>
      </p:sp>
      <p:sp>
        <p:nvSpPr>
          <p:cNvPr id="50" name="object 2">
            <a:extLst>
              <a:ext uri="{FF2B5EF4-FFF2-40B4-BE49-F238E27FC236}">
                <a16:creationId xmlns:a16="http://schemas.microsoft.com/office/drawing/2014/main" id="{D6CE6448-E36C-4555-E404-679AC12B0C7E}"/>
              </a:ext>
            </a:extLst>
          </p:cNvPr>
          <p:cNvSpPr txBox="1">
            <a:spLocks/>
          </p:cNvSpPr>
          <p:nvPr/>
        </p:nvSpPr>
        <p:spPr>
          <a:xfrm>
            <a:off x="7500908" y="5015097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600" b="1" dirty="0">
                <a:latin typeface="Founders Grotesk Semibold" panose="020B0503030202060203" pitchFamily="34" charset="77"/>
              </a:rPr>
              <a:t>2022</a:t>
            </a:r>
          </a:p>
        </p:txBody>
      </p:sp>
      <p:sp>
        <p:nvSpPr>
          <p:cNvPr id="51" name="object 2">
            <a:extLst>
              <a:ext uri="{FF2B5EF4-FFF2-40B4-BE49-F238E27FC236}">
                <a16:creationId xmlns:a16="http://schemas.microsoft.com/office/drawing/2014/main" id="{4C6608F3-0A06-1FB4-EBC8-0A06594444DF}"/>
              </a:ext>
            </a:extLst>
          </p:cNvPr>
          <p:cNvSpPr txBox="1">
            <a:spLocks/>
          </p:cNvSpPr>
          <p:nvPr/>
        </p:nvSpPr>
        <p:spPr>
          <a:xfrm>
            <a:off x="10103431" y="6281190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600" b="1" dirty="0">
                <a:latin typeface="Founders Grotesk Semibold" panose="020B0503030202060203" pitchFamily="34" charset="77"/>
              </a:rPr>
              <a:t>2023</a:t>
            </a:r>
          </a:p>
        </p:txBody>
      </p:sp>
      <p:sp>
        <p:nvSpPr>
          <p:cNvPr id="52" name="object 2">
            <a:extLst>
              <a:ext uri="{FF2B5EF4-FFF2-40B4-BE49-F238E27FC236}">
                <a16:creationId xmlns:a16="http://schemas.microsoft.com/office/drawing/2014/main" id="{F39D8E46-3A8C-7904-18EE-29644594E376}"/>
              </a:ext>
            </a:extLst>
          </p:cNvPr>
          <p:cNvSpPr txBox="1">
            <a:spLocks/>
          </p:cNvSpPr>
          <p:nvPr/>
        </p:nvSpPr>
        <p:spPr>
          <a:xfrm>
            <a:off x="13081092" y="5015097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600" b="1" dirty="0">
                <a:latin typeface="Founders Grotesk Semibold" panose="020B0503030202060203" pitchFamily="34" charset="77"/>
              </a:rPr>
              <a:t>2024</a:t>
            </a:r>
          </a:p>
        </p:txBody>
      </p:sp>
      <p:sp>
        <p:nvSpPr>
          <p:cNvPr id="53" name="object 2">
            <a:extLst>
              <a:ext uri="{FF2B5EF4-FFF2-40B4-BE49-F238E27FC236}">
                <a16:creationId xmlns:a16="http://schemas.microsoft.com/office/drawing/2014/main" id="{FDCF5CD7-A9E3-1D7B-6B3B-6669365C2686}"/>
              </a:ext>
            </a:extLst>
          </p:cNvPr>
          <p:cNvSpPr txBox="1">
            <a:spLocks/>
          </p:cNvSpPr>
          <p:nvPr/>
        </p:nvSpPr>
        <p:spPr>
          <a:xfrm>
            <a:off x="15424876" y="6302264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600" b="1" dirty="0">
                <a:latin typeface="Founders Grotesk Semibold" panose="020B0503030202060203" pitchFamily="34" charset="77"/>
              </a:rPr>
              <a:t>2025</a:t>
            </a:r>
          </a:p>
        </p:txBody>
      </p:sp>
      <p:sp>
        <p:nvSpPr>
          <p:cNvPr id="54" name="object 2">
            <a:extLst>
              <a:ext uri="{FF2B5EF4-FFF2-40B4-BE49-F238E27FC236}">
                <a16:creationId xmlns:a16="http://schemas.microsoft.com/office/drawing/2014/main" id="{497F9F5B-715F-912C-BBA0-CB46D022A3B2}"/>
              </a:ext>
            </a:extLst>
          </p:cNvPr>
          <p:cNvSpPr txBox="1">
            <a:spLocks/>
          </p:cNvSpPr>
          <p:nvPr/>
        </p:nvSpPr>
        <p:spPr>
          <a:xfrm>
            <a:off x="4586066" y="4219249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55" name="object 2">
            <a:extLst>
              <a:ext uri="{FF2B5EF4-FFF2-40B4-BE49-F238E27FC236}">
                <a16:creationId xmlns:a16="http://schemas.microsoft.com/office/drawing/2014/main" id="{67D9315B-1B93-C1FC-C9A5-DD802536CFED}"/>
              </a:ext>
            </a:extLst>
          </p:cNvPr>
          <p:cNvSpPr txBox="1">
            <a:spLocks/>
          </p:cNvSpPr>
          <p:nvPr/>
        </p:nvSpPr>
        <p:spPr>
          <a:xfrm>
            <a:off x="4593585" y="4655059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56" name="object 2">
            <a:extLst>
              <a:ext uri="{FF2B5EF4-FFF2-40B4-BE49-F238E27FC236}">
                <a16:creationId xmlns:a16="http://schemas.microsoft.com/office/drawing/2014/main" id="{12F89D50-69C0-2E18-FCC6-D58D5AE54941}"/>
              </a:ext>
            </a:extLst>
          </p:cNvPr>
          <p:cNvSpPr txBox="1">
            <a:spLocks/>
          </p:cNvSpPr>
          <p:nvPr/>
        </p:nvSpPr>
        <p:spPr>
          <a:xfrm>
            <a:off x="1467728" y="3422080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rgbClr val="7B8FC4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rgbClr val="7B8FC4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solidFill>
                  <a:srgbClr val="7B8FC4"/>
                </a:solidFill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57" name="object 2">
            <a:extLst>
              <a:ext uri="{FF2B5EF4-FFF2-40B4-BE49-F238E27FC236}">
                <a16:creationId xmlns:a16="http://schemas.microsoft.com/office/drawing/2014/main" id="{A7228DA7-A6AF-0B2F-2D91-73ABDC056699}"/>
              </a:ext>
            </a:extLst>
          </p:cNvPr>
          <p:cNvSpPr txBox="1">
            <a:spLocks/>
          </p:cNvSpPr>
          <p:nvPr/>
        </p:nvSpPr>
        <p:spPr>
          <a:xfrm>
            <a:off x="1475247" y="3857890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rgbClr val="7B8FC4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rgbClr val="7B8FC4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solidFill>
                  <a:srgbClr val="7B8FC4"/>
                </a:solidFill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82" name="object 2">
            <a:extLst>
              <a:ext uri="{FF2B5EF4-FFF2-40B4-BE49-F238E27FC236}">
                <a16:creationId xmlns:a16="http://schemas.microsoft.com/office/drawing/2014/main" id="{C8DFB670-DFB3-BA87-8747-F6F6F24F2D1D}"/>
              </a:ext>
            </a:extLst>
          </p:cNvPr>
          <p:cNvSpPr txBox="1">
            <a:spLocks/>
          </p:cNvSpPr>
          <p:nvPr/>
        </p:nvSpPr>
        <p:spPr>
          <a:xfrm>
            <a:off x="7765837" y="3413154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rgbClr val="7B8FC4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rgbClr val="7B8FC4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solidFill>
                  <a:srgbClr val="7B8FC4"/>
                </a:solidFill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83" name="object 2">
            <a:extLst>
              <a:ext uri="{FF2B5EF4-FFF2-40B4-BE49-F238E27FC236}">
                <a16:creationId xmlns:a16="http://schemas.microsoft.com/office/drawing/2014/main" id="{E5B940C9-8D94-50CD-2E73-AF49D4A902AB}"/>
              </a:ext>
            </a:extLst>
          </p:cNvPr>
          <p:cNvSpPr txBox="1">
            <a:spLocks/>
          </p:cNvSpPr>
          <p:nvPr/>
        </p:nvSpPr>
        <p:spPr>
          <a:xfrm>
            <a:off x="7836176" y="3811738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rgbClr val="7B8FC4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rgbClr val="7B8FC4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solidFill>
                  <a:srgbClr val="7B8FC4"/>
                </a:solidFill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84" name="object 2">
            <a:extLst>
              <a:ext uri="{FF2B5EF4-FFF2-40B4-BE49-F238E27FC236}">
                <a16:creationId xmlns:a16="http://schemas.microsoft.com/office/drawing/2014/main" id="{11128EC9-F698-FEBB-039F-4364C0EE21BE}"/>
              </a:ext>
            </a:extLst>
          </p:cNvPr>
          <p:cNvSpPr txBox="1">
            <a:spLocks/>
          </p:cNvSpPr>
          <p:nvPr/>
        </p:nvSpPr>
        <p:spPr>
          <a:xfrm>
            <a:off x="10227683" y="6930077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rgbClr val="7B8FC4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rgbClr val="7B8FC4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solidFill>
                  <a:srgbClr val="7B8FC4"/>
                </a:solidFill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85" name="object 2">
            <a:extLst>
              <a:ext uri="{FF2B5EF4-FFF2-40B4-BE49-F238E27FC236}">
                <a16:creationId xmlns:a16="http://schemas.microsoft.com/office/drawing/2014/main" id="{DA6B41F8-6689-98FB-1E35-70BE41C7046A}"/>
              </a:ext>
            </a:extLst>
          </p:cNvPr>
          <p:cNvSpPr txBox="1">
            <a:spLocks/>
          </p:cNvSpPr>
          <p:nvPr/>
        </p:nvSpPr>
        <p:spPr>
          <a:xfrm>
            <a:off x="10227683" y="7399348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rgbClr val="7B8FC4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rgbClr val="7B8FC4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solidFill>
                  <a:srgbClr val="7B8FC4"/>
                </a:solidFill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86" name="object 2">
            <a:extLst>
              <a:ext uri="{FF2B5EF4-FFF2-40B4-BE49-F238E27FC236}">
                <a16:creationId xmlns:a16="http://schemas.microsoft.com/office/drawing/2014/main" id="{3FF85491-2829-191D-F117-65BD4C87F820}"/>
              </a:ext>
            </a:extLst>
          </p:cNvPr>
          <p:cNvSpPr txBox="1">
            <a:spLocks/>
          </p:cNvSpPr>
          <p:nvPr/>
        </p:nvSpPr>
        <p:spPr>
          <a:xfrm>
            <a:off x="10227683" y="7821380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rgbClr val="7B8FC4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rgbClr val="7B8FC4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solidFill>
                  <a:srgbClr val="7B8FC4"/>
                </a:solidFill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87" name="object 2">
            <a:extLst>
              <a:ext uri="{FF2B5EF4-FFF2-40B4-BE49-F238E27FC236}">
                <a16:creationId xmlns:a16="http://schemas.microsoft.com/office/drawing/2014/main" id="{312F57A7-F8CE-E788-36CE-90A989B2966C}"/>
              </a:ext>
            </a:extLst>
          </p:cNvPr>
          <p:cNvSpPr txBox="1">
            <a:spLocks/>
          </p:cNvSpPr>
          <p:nvPr/>
        </p:nvSpPr>
        <p:spPr>
          <a:xfrm>
            <a:off x="15807868" y="6883184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rgbClr val="7B8FC4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rgbClr val="7B8FC4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solidFill>
                  <a:srgbClr val="7B8FC4"/>
                </a:solidFill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88" name="object 2">
            <a:extLst>
              <a:ext uri="{FF2B5EF4-FFF2-40B4-BE49-F238E27FC236}">
                <a16:creationId xmlns:a16="http://schemas.microsoft.com/office/drawing/2014/main" id="{D03388CB-8CEA-C702-3863-E493D569B54C}"/>
              </a:ext>
            </a:extLst>
          </p:cNvPr>
          <p:cNvSpPr txBox="1">
            <a:spLocks/>
          </p:cNvSpPr>
          <p:nvPr/>
        </p:nvSpPr>
        <p:spPr>
          <a:xfrm>
            <a:off x="15807868" y="7352455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rgbClr val="7B8FC4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rgbClr val="7B8FC4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solidFill>
                  <a:srgbClr val="7B8FC4"/>
                </a:solidFill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89" name="object 2">
            <a:extLst>
              <a:ext uri="{FF2B5EF4-FFF2-40B4-BE49-F238E27FC236}">
                <a16:creationId xmlns:a16="http://schemas.microsoft.com/office/drawing/2014/main" id="{FC2A75CF-7384-4333-FB42-656CCD93A327}"/>
              </a:ext>
            </a:extLst>
          </p:cNvPr>
          <p:cNvSpPr txBox="1">
            <a:spLocks/>
          </p:cNvSpPr>
          <p:nvPr/>
        </p:nvSpPr>
        <p:spPr>
          <a:xfrm>
            <a:off x="15807868" y="7774487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solidFill>
                  <a:srgbClr val="7B8FC4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solidFill>
                  <a:srgbClr val="7B8FC4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solidFill>
                  <a:srgbClr val="7B8FC4"/>
                </a:solidFill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90" name="object 2">
            <a:extLst>
              <a:ext uri="{FF2B5EF4-FFF2-40B4-BE49-F238E27FC236}">
                <a16:creationId xmlns:a16="http://schemas.microsoft.com/office/drawing/2014/main" id="{CCE1562C-C6A5-1272-5CC0-5C6619C1C877}"/>
              </a:ext>
            </a:extLst>
          </p:cNvPr>
          <p:cNvSpPr txBox="1">
            <a:spLocks/>
          </p:cNvSpPr>
          <p:nvPr/>
        </p:nvSpPr>
        <p:spPr>
          <a:xfrm>
            <a:off x="13190805" y="3351741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 </a:t>
            </a:r>
          </a:p>
        </p:txBody>
      </p:sp>
      <p:pic>
        <p:nvPicPr>
          <p:cNvPr id="4" name="Picture 3" descr="A group of blue stars on a black background&#10;&#10;AI-generated content may be incorrect.">
            <a:extLst>
              <a:ext uri="{FF2B5EF4-FFF2-40B4-BE49-F238E27FC236}">
                <a16:creationId xmlns:a16="http://schemas.microsoft.com/office/drawing/2014/main" id="{FA0FB965-C7E8-ED28-87F4-6C187D40C3BF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987101">
            <a:off x="194308" y="8572461"/>
            <a:ext cx="3077951" cy="2279094"/>
          </a:xfrm>
          <a:prstGeom prst="rect">
            <a:avLst/>
          </a:prstGeom>
        </p:spPr>
      </p:pic>
      <p:pic>
        <p:nvPicPr>
          <p:cNvPr id="10" name="Picture 9" descr="A blue and purple text on a black background&#10;&#10;AI-generated content may be incorrect.">
            <a:extLst>
              <a:ext uri="{FF2B5EF4-FFF2-40B4-BE49-F238E27FC236}">
                <a16:creationId xmlns:a16="http://schemas.microsoft.com/office/drawing/2014/main" id="{64E2B889-AA0C-BFCD-15B6-C59E57B5FB97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95348" y="8136609"/>
            <a:ext cx="7011674" cy="2701949"/>
          </a:xfrm>
          <a:prstGeom prst="rect">
            <a:avLst/>
          </a:prstGeom>
        </p:spPr>
      </p:pic>
      <p:pic>
        <p:nvPicPr>
          <p:cNvPr id="11" name="Picture 10" descr="A star and stars in the night sky&#10;&#10;AI-generated content may be incorrect.">
            <a:extLst>
              <a:ext uri="{FF2B5EF4-FFF2-40B4-BE49-F238E27FC236}">
                <a16:creationId xmlns:a16="http://schemas.microsoft.com/office/drawing/2014/main" id="{5F409267-1C4D-17CB-4E69-12838DC3F5B9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2395" y="6396193"/>
            <a:ext cx="1627466" cy="1090379"/>
          </a:xfrm>
          <a:prstGeom prst="rect">
            <a:avLst/>
          </a:prstGeom>
        </p:spPr>
      </p:pic>
      <p:pic>
        <p:nvPicPr>
          <p:cNvPr id="12" name="Picture 11" descr="A star and stars in the night sky&#10;&#10;AI-generated content may be incorrect.">
            <a:extLst>
              <a:ext uri="{FF2B5EF4-FFF2-40B4-BE49-F238E27FC236}">
                <a16:creationId xmlns:a16="http://schemas.microsoft.com/office/drawing/2014/main" id="{5623A73A-CECB-A93C-F1F4-C6908EE53AB8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5179" y="6487633"/>
            <a:ext cx="1627466" cy="1090379"/>
          </a:xfrm>
          <a:prstGeom prst="rect">
            <a:avLst/>
          </a:prstGeom>
        </p:spPr>
      </p:pic>
      <p:pic>
        <p:nvPicPr>
          <p:cNvPr id="14" name="Picture 13" descr="A star and stars in the night sky&#10;&#10;AI-generated content may be incorrect.">
            <a:extLst>
              <a:ext uri="{FF2B5EF4-FFF2-40B4-BE49-F238E27FC236}">
                <a16:creationId xmlns:a16="http://schemas.microsoft.com/office/drawing/2014/main" id="{99D45136-8B07-6F06-8F63-9D55985D2797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63787" y="4713697"/>
            <a:ext cx="1627466" cy="1090379"/>
          </a:xfrm>
          <a:prstGeom prst="rect">
            <a:avLst/>
          </a:prstGeom>
        </p:spPr>
      </p:pic>
      <p:pic>
        <p:nvPicPr>
          <p:cNvPr id="15" name="Picture 14" descr="A star and stars in the night sky&#10;&#10;AI-generated content may be incorrect.">
            <a:extLst>
              <a:ext uri="{FF2B5EF4-FFF2-40B4-BE49-F238E27FC236}">
                <a16:creationId xmlns:a16="http://schemas.microsoft.com/office/drawing/2014/main" id="{3DCD5E6D-D7A2-E972-0239-1DE4013DC56F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1307" y="6524209"/>
            <a:ext cx="1627466" cy="1090379"/>
          </a:xfrm>
          <a:prstGeom prst="rect">
            <a:avLst/>
          </a:prstGeom>
        </p:spPr>
      </p:pic>
      <p:pic>
        <p:nvPicPr>
          <p:cNvPr id="17" name="Picture 16" descr="A star and stars in the night sky&#10;&#10;AI-generated content may be incorrect.">
            <a:extLst>
              <a:ext uri="{FF2B5EF4-FFF2-40B4-BE49-F238E27FC236}">
                <a16:creationId xmlns:a16="http://schemas.microsoft.com/office/drawing/2014/main" id="{00B716F5-0EE8-B926-D99E-C9A67557AB43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69643" y="4841713"/>
            <a:ext cx="1627466" cy="1090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2437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phic 18">
            <a:extLst>
              <a:ext uri="{FF2B5EF4-FFF2-40B4-BE49-F238E27FC236}">
                <a16:creationId xmlns:a16="http://schemas.microsoft.com/office/drawing/2014/main" id="{704D9B79-FD40-F7FA-DAE8-5F5615F20A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87685" y="3269176"/>
            <a:ext cx="3861202" cy="5551782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21C2B456-329B-79F0-BBC9-582C2D5DE1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93635" y="3269176"/>
            <a:ext cx="3861202" cy="5551782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AC986E76-4041-B2BD-96A2-62C6A0B84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383919" y="3269176"/>
            <a:ext cx="3861202" cy="5551782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38C9916-47CB-33BB-DD1C-8ACD4D488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08293" y="3269176"/>
            <a:ext cx="3861202" cy="5551782"/>
          </a:xfrm>
          <a:prstGeom prst="rect">
            <a:avLst/>
          </a:prstGeom>
        </p:spPr>
      </p:pic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D8F2642B-A445-D248-0D07-5C299515E2C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31082" y="345949"/>
            <a:ext cx="3922142" cy="1636093"/>
          </a:xfrm>
          <a:prstGeom prst="rect">
            <a:avLst/>
          </a:prstGeom>
        </p:spPr>
      </p:pic>
      <p:pic>
        <p:nvPicPr>
          <p:cNvPr id="6" name="Picture 5" descr="A blu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86E8089E-CF1F-1869-7377-C535ACE01C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9" y="226466"/>
            <a:ext cx="14000005" cy="2473575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F953F6B5-BE3E-952B-05DF-4B0C25422FE3}"/>
              </a:ext>
            </a:extLst>
          </p:cNvPr>
          <p:cNvSpPr txBox="1">
            <a:spLocks/>
          </p:cNvSpPr>
          <p:nvPr/>
        </p:nvSpPr>
        <p:spPr>
          <a:xfrm>
            <a:off x="1733284" y="756714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Timeline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B4F570A8-6FCA-B7B6-C03B-2AF1A7195C7C}"/>
              </a:ext>
            </a:extLst>
          </p:cNvPr>
          <p:cNvSpPr txBox="1">
            <a:spLocks/>
          </p:cNvSpPr>
          <p:nvPr/>
        </p:nvSpPr>
        <p:spPr>
          <a:xfrm>
            <a:off x="1733284" y="1463253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rgbClr val="97D0DB"/>
                </a:solidFill>
                <a:latin typeface="Founders Grotesk Light" panose="020B0303030202060203" pitchFamily="34" charset="77"/>
              </a:rPr>
              <a:t>Subline</a:t>
            </a:r>
          </a:p>
        </p:txBody>
      </p:sp>
      <p:pic>
        <p:nvPicPr>
          <p:cNvPr id="100" name="Picture 99" descr="A white star on a black background&#10;&#10;AI-generated content may be incorrect.">
            <a:extLst>
              <a:ext uri="{FF2B5EF4-FFF2-40B4-BE49-F238E27FC236}">
                <a16:creationId xmlns:a16="http://schemas.microsoft.com/office/drawing/2014/main" id="{5081A898-1D8D-4D84-50A9-651E40630E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1658" y="3691252"/>
            <a:ext cx="945094" cy="913591"/>
          </a:xfrm>
          <a:prstGeom prst="rect">
            <a:avLst/>
          </a:prstGeom>
        </p:spPr>
      </p:pic>
      <p:pic>
        <p:nvPicPr>
          <p:cNvPr id="104" name="Picture 103" descr="A white star on a black background&#10;&#10;AI-generated content may be incorrect.">
            <a:extLst>
              <a:ext uri="{FF2B5EF4-FFF2-40B4-BE49-F238E27FC236}">
                <a16:creationId xmlns:a16="http://schemas.microsoft.com/office/drawing/2014/main" id="{EADB59F1-A2DD-5EDF-E2E9-907A78387D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1689" y="3691252"/>
            <a:ext cx="945094" cy="913591"/>
          </a:xfrm>
          <a:prstGeom prst="rect">
            <a:avLst/>
          </a:prstGeom>
        </p:spPr>
      </p:pic>
      <p:pic>
        <p:nvPicPr>
          <p:cNvPr id="106" name="Picture 105" descr="A white star on a black background&#10;&#10;AI-generated content may be incorrect.">
            <a:extLst>
              <a:ext uri="{FF2B5EF4-FFF2-40B4-BE49-F238E27FC236}">
                <a16:creationId xmlns:a16="http://schemas.microsoft.com/office/drawing/2014/main" id="{25538C80-A41E-C277-E06F-D637F8EB1C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720" y="3691252"/>
            <a:ext cx="945094" cy="913591"/>
          </a:xfrm>
          <a:prstGeom prst="rect">
            <a:avLst/>
          </a:prstGeom>
        </p:spPr>
      </p:pic>
      <p:pic>
        <p:nvPicPr>
          <p:cNvPr id="108" name="Picture 107" descr="A white star on a black background&#10;&#10;AI-generated content may be incorrect.">
            <a:extLst>
              <a:ext uri="{FF2B5EF4-FFF2-40B4-BE49-F238E27FC236}">
                <a16:creationId xmlns:a16="http://schemas.microsoft.com/office/drawing/2014/main" id="{57B25FE1-F41F-99AF-1BA0-47652ACDD9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751" y="3691252"/>
            <a:ext cx="945094" cy="913591"/>
          </a:xfrm>
          <a:prstGeom prst="rect">
            <a:avLst/>
          </a:prstGeom>
        </p:spPr>
      </p:pic>
      <p:sp>
        <p:nvSpPr>
          <p:cNvPr id="109" name="object 2">
            <a:extLst>
              <a:ext uri="{FF2B5EF4-FFF2-40B4-BE49-F238E27FC236}">
                <a16:creationId xmlns:a16="http://schemas.microsoft.com/office/drawing/2014/main" id="{40A76A89-EEC6-CF41-9A70-4AAB9D09EFDE}"/>
              </a:ext>
            </a:extLst>
          </p:cNvPr>
          <p:cNvSpPr txBox="1">
            <a:spLocks/>
          </p:cNvSpPr>
          <p:nvPr/>
        </p:nvSpPr>
        <p:spPr>
          <a:xfrm>
            <a:off x="2627676" y="4849876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600" b="1" dirty="0">
                <a:solidFill>
                  <a:srgbClr val="7B8FC4"/>
                </a:solidFill>
                <a:latin typeface="Founders Grotesk Semibold" panose="020B0503030202060203" pitchFamily="34" charset="77"/>
              </a:rPr>
              <a:t>Title 1</a:t>
            </a:r>
          </a:p>
        </p:txBody>
      </p:sp>
      <p:sp>
        <p:nvSpPr>
          <p:cNvPr id="110" name="object 2">
            <a:extLst>
              <a:ext uri="{FF2B5EF4-FFF2-40B4-BE49-F238E27FC236}">
                <a16:creationId xmlns:a16="http://schemas.microsoft.com/office/drawing/2014/main" id="{4B6DAC76-202E-7319-6AE2-330F83142A2C}"/>
              </a:ext>
            </a:extLst>
          </p:cNvPr>
          <p:cNvSpPr txBox="1">
            <a:spLocks/>
          </p:cNvSpPr>
          <p:nvPr/>
        </p:nvSpPr>
        <p:spPr>
          <a:xfrm>
            <a:off x="2824989" y="5745728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12" name="object 2">
            <a:extLst>
              <a:ext uri="{FF2B5EF4-FFF2-40B4-BE49-F238E27FC236}">
                <a16:creationId xmlns:a16="http://schemas.microsoft.com/office/drawing/2014/main" id="{E1D77875-A204-40B5-C0DC-490409F9DCC9}"/>
              </a:ext>
            </a:extLst>
          </p:cNvPr>
          <p:cNvSpPr txBox="1">
            <a:spLocks/>
          </p:cNvSpPr>
          <p:nvPr/>
        </p:nvSpPr>
        <p:spPr>
          <a:xfrm>
            <a:off x="3615526" y="3582828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5400" b="1" dirty="0">
                <a:latin typeface="Founders Grotesk Semibold" panose="020B0503030202060203" pitchFamily="34" charset="77"/>
              </a:rPr>
              <a:t>1.</a:t>
            </a:r>
          </a:p>
        </p:txBody>
      </p:sp>
      <p:sp>
        <p:nvSpPr>
          <p:cNvPr id="113" name="object 2">
            <a:extLst>
              <a:ext uri="{FF2B5EF4-FFF2-40B4-BE49-F238E27FC236}">
                <a16:creationId xmlns:a16="http://schemas.microsoft.com/office/drawing/2014/main" id="{42C84B97-B8CC-5292-3E2A-C9820012BA9F}"/>
              </a:ext>
            </a:extLst>
          </p:cNvPr>
          <p:cNvSpPr txBox="1">
            <a:spLocks/>
          </p:cNvSpPr>
          <p:nvPr/>
        </p:nvSpPr>
        <p:spPr>
          <a:xfrm>
            <a:off x="6801092" y="4849876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600" b="1" dirty="0">
                <a:solidFill>
                  <a:srgbClr val="7B8FC4"/>
                </a:solidFill>
                <a:latin typeface="Founders Grotesk Semibold" panose="020B0503030202060203" pitchFamily="34" charset="77"/>
              </a:rPr>
              <a:t>Title 2</a:t>
            </a:r>
          </a:p>
        </p:txBody>
      </p:sp>
      <p:sp>
        <p:nvSpPr>
          <p:cNvPr id="114" name="object 2">
            <a:extLst>
              <a:ext uri="{FF2B5EF4-FFF2-40B4-BE49-F238E27FC236}">
                <a16:creationId xmlns:a16="http://schemas.microsoft.com/office/drawing/2014/main" id="{467A945F-5971-5DFD-ACC2-724B47DF105C}"/>
              </a:ext>
            </a:extLst>
          </p:cNvPr>
          <p:cNvSpPr txBox="1">
            <a:spLocks/>
          </p:cNvSpPr>
          <p:nvPr/>
        </p:nvSpPr>
        <p:spPr>
          <a:xfrm>
            <a:off x="7788942" y="3582828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5400" b="1" dirty="0">
                <a:latin typeface="Founders Grotesk Semibold" panose="020B0503030202060203" pitchFamily="34" charset="77"/>
              </a:rPr>
              <a:t>2.</a:t>
            </a:r>
          </a:p>
        </p:txBody>
      </p:sp>
      <p:sp>
        <p:nvSpPr>
          <p:cNvPr id="115" name="object 2">
            <a:extLst>
              <a:ext uri="{FF2B5EF4-FFF2-40B4-BE49-F238E27FC236}">
                <a16:creationId xmlns:a16="http://schemas.microsoft.com/office/drawing/2014/main" id="{40461E96-5F24-92D3-813C-7C744C04C08C}"/>
              </a:ext>
            </a:extLst>
          </p:cNvPr>
          <p:cNvSpPr txBox="1">
            <a:spLocks/>
          </p:cNvSpPr>
          <p:nvPr/>
        </p:nvSpPr>
        <p:spPr>
          <a:xfrm>
            <a:off x="10951062" y="4849876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600" b="1" dirty="0">
                <a:solidFill>
                  <a:srgbClr val="7B8FC4"/>
                </a:solidFill>
                <a:latin typeface="Founders Grotesk Semibold" panose="020B0503030202060203" pitchFamily="34" charset="77"/>
              </a:rPr>
              <a:t>Title 3</a:t>
            </a:r>
          </a:p>
        </p:txBody>
      </p:sp>
      <p:sp>
        <p:nvSpPr>
          <p:cNvPr id="116" name="object 2">
            <a:extLst>
              <a:ext uri="{FF2B5EF4-FFF2-40B4-BE49-F238E27FC236}">
                <a16:creationId xmlns:a16="http://schemas.microsoft.com/office/drawing/2014/main" id="{EEED7CC1-CC55-04C0-1149-127D8A36AECC}"/>
              </a:ext>
            </a:extLst>
          </p:cNvPr>
          <p:cNvSpPr txBox="1">
            <a:spLocks/>
          </p:cNvSpPr>
          <p:nvPr/>
        </p:nvSpPr>
        <p:spPr>
          <a:xfrm>
            <a:off x="11938912" y="3582828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5400" b="1" dirty="0">
                <a:latin typeface="Founders Grotesk Semibold" panose="020B0503030202060203" pitchFamily="34" charset="77"/>
              </a:rPr>
              <a:t>3.</a:t>
            </a:r>
          </a:p>
        </p:txBody>
      </p:sp>
      <p:sp>
        <p:nvSpPr>
          <p:cNvPr id="117" name="object 2">
            <a:extLst>
              <a:ext uri="{FF2B5EF4-FFF2-40B4-BE49-F238E27FC236}">
                <a16:creationId xmlns:a16="http://schemas.microsoft.com/office/drawing/2014/main" id="{20617AA9-A99C-2E10-AB84-29CC5BA8B487}"/>
              </a:ext>
            </a:extLst>
          </p:cNvPr>
          <p:cNvSpPr txBox="1">
            <a:spLocks/>
          </p:cNvSpPr>
          <p:nvPr/>
        </p:nvSpPr>
        <p:spPr>
          <a:xfrm>
            <a:off x="14969426" y="4849876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600" b="1" dirty="0">
                <a:solidFill>
                  <a:srgbClr val="7B8FC4"/>
                </a:solidFill>
                <a:latin typeface="Founders Grotesk Semibold" panose="020B0503030202060203" pitchFamily="34" charset="77"/>
              </a:rPr>
              <a:t>Title 4</a:t>
            </a:r>
          </a:p>
        </p:txBody>
      </p:sp>
      <p:sp>
        <p:nvSpPr>
          <p:cNvPr id="118" name="object 2">
            <a:extLst>
              <a:ext uri="{FF2B5EF4-FFF2-40B4-BE49-F238E27FC236}">
                <a16:creationId xmlns:a16="http://schemas.microsoft.com/office/drawing/2014/main" id="{98F9C629-33C1-1B5A-7E7C-62DBAB8C01FB}"/>
              </a:ext>
            </a:extLst>
          </p:cNvPr>
          <p:cNvSpPr txBox="1">
            <a:spLocks/>
          </p:cNvSpPr>
          <p:nvPr/>
        </p:nvSpPr>
        <p:spPr>
          <a:xfrm>
            <a:off x="16112327" y="3582828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5400" b="1" dirty="0">
                <a:latin typeface="Founders Grotesk Semibold" panose="020B0503030202060203" pitchFamily="34" charset="77"/>
              </a:rPr>
              <a:t>4.</a:t>
            </a: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ABB1C4F3-D6D1-A9F7-1D7D-3E2DB5A95E62}"/>
              </a:ext>
            </a:extLst>
          </p:cNvPr>
          <p:cNvCxnSpPr>
            <a:cxnSpLocks/>
          </p:cNvCxnSpPr>
          <p:nvPr/>
        </p:nvCxnSpPr>
        <p:spPr>
          <a:xfrm>
            <a:off x="2183742" y="5980314"/>
            <a:ext cx="2757591" cy="0"/>
          </a:xfrm>
          <a:prstGeom prst="line">
            <a:avLst/>
          </a:prstGeom>
          <a:ln>
            <a:solidFill>
              <a:srgbClr val="1A48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9225EE75-D2DC-E621-E62F-90BA6CDF0F78}"/>
              </a:ext>
            </a:extLst>
          </p:cNvPr>
          <p:cNvCxnSpPr>
            <a:cxnSpLocks/>
          </p:cNvCxnSpPr>
          <p:nvPr/>
        </p:nvCxnSpPr>
        <p:spPr>
          <a:xfrm>
            <a:off x="6380604" y="5980314"/>
            <a:ext cx="2757591" cy="0"/>
          </a:xfrm>
          <a:prstGeom prst="line">
            <a:avLst/>
          </a:prstGeom>
          <a:ln>
            <a:solidFill>
              <a:srgbClr val="1A48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4D9F7571-6E52-89EC-9B57-F72F05097FD3}"/>
              </a:ext>
            </a:extLst>
          </p:cNvPr>
          <p:cNvCxnSpPr>
            <a:cxnSpLocks/>
          </p:cNvCxnSpPr>
          <p:nvPr/>
        </p:nvCxnSpPr>
        <p:spPr>
          <a:xfrm>
            <a:off x="10577465" y="5980314"/>
            <a:ext cx="2757591" cy="0"/>
          </a:xfrm>
          <a:prstGeom prst="line">
            <a:avLst/>
          </a:prstGeom>
          <a:ln>
            <a:solidFill>
              <a:srgbClr val="1A48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7C73E2A7-272B-06F1-DCAA-CC9C56EFEA06}"/>
              </a:ext>
            </a:extLst>
          </p:cNvPr>
          <p:cNvCxnSpPr>
            <a:cxnSpLocks/>
          </p:cNvCxnSpPr>
          <p:nvPr/>
        </p:nvCxnSpPr>
        <p:spPr>
          <a:xfrm>
            <a:off x="14633650" y="5980314"/>
            <a:ext cx="2757591" cy="0"/>
          </a:xfrm>
          <a:prstGeom prst="line">
            <a:avLst/>
          </a:prstGeom>
          <a:ln>
            <a:solidFill>
              <a:srgbClr val="1A48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object 2">
            <a:extLst>
              <a:ext uri="{FF2B5EF4-FFF2-40B4-BE49-F238E27FC236}">
                <a16:creationId xmlns:a16="http://schemas.microsoft.com/office/drawing/2014/main" id="{05D8AC35-8B3D-302C-72D4-A5926E0BE936}"/>
              </a:ext>
            </a:extLst>
          </p:cNvPr>
          <p:cNvSpPr txBox="1">
            <a:spLocks/>
          </p:cNvSpPr>
          <p:nvPr/>
        </p:nvSpPr>
        <p:spPr>
          <a:xfrm>
            <a:off x="2824989" y="6167758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25" name="object 2">
            <a:extLst>
              <a:ext uri="{FF2B5EF4-FFF2-40B4-BE49-F238E27FC236}">
                <a16:creationId xmlns:a16="http://schemas.microsoft.com/office/drawing/2014/main" id="{5C3D87AA-7592-5042-4C61-E96783082673}"/>
              </a:ext>
            </a:extLst>
          </p:cNvPr>
          <p:cNvSpPr txBox="1">
            <a:spLocks/>
          </p:cNvSpPr>
          <p:nvPr/>
        </p:nvSpPr>
        <p:spPr>
          <a:xfrm>
            <a:off x="3085925" y="6868326"/>
            <a:ext cx="2234071" cy="920765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1800" dirty="0">
                <a:latin typeface="Founders Grotesk Light" panose="020B0303030202060203" pitchFamily="34" charset="77"/>
              </a:rPr>
              <a:t>Lorem </a:t>
            </a:r>
            <a:r>
              <a:rPr lang="en-US" sz="1800" dirty="0" err="1">
                <a:latin typeface="Founders Grotesk Light" panose="020B0303030202060203" pitchFamily="34" charset="77"/>
              </a:rPr>
              <a:t>ipsu</a:t>
            </a:r>
            <a:r>
              <a:rPr lang="en-US" sz="1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26" name="object 2">
            <a:extLst>
              <a:ext uri="{FF2B5EF4-FFF2-40B4-BE49-F238E27FC236}">
                <a16:creationId xmlns:a16="http://schemas.microsoft.com/office/drawing/2014/main" id="{6585E5D1-1FCD-66B1-F603-70859FC8C76A}"/>
              </a:ext>
            </a:extLst>
          </p:cNvPr>
          <p:cNvSpPr txBox="1">
            <a:spLocks/>
          </p:cNvSpPr>
          <p:nvPr/>
        </p:nvSpPr>
        <p:spPr>
          <a:xfrm>
            <a:off x="3085925" y="7337249"/>
            <a:ext cx="2234071" cy="920765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1800" dirty="0">
                <a:latin typeface="Founders Grotesk Light" panose="020B0303030202060203" pitchFamily="34" charset="77"/>
              </a:rPr>
              <a:t>Lorem </a:t>
            </a:r>
            <a:r>
              <a:rPr lang="en-US" sz="1800" dirty="0" err="1">
                <a:latin typeface="Founders Grotesk Light" panose="020B0303030202060203" pitchFamily="34" charset="77"/>
              </a:rPr>
              <a:t>ipsu</a:t>
            </a:r>
            <a:r>
              <a:rPr lang="en-US" sz="1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27" name="object 2">
            <a:extLst>
              <a:ext uri="{FF2B5EF4-FFF2-40B4-BE49-F238E27FC236}">
                <a16:creationId xmlns:a16="http://schemas.microsoft.com/office/drawing/2014/main" id="{6F6CBD82-07E8-4EA6-7F86-CA67C93D3638}"/>
              </a:ext>
            </a:extLst>
          </p:cNvPr>
          <p:cNvSpPr txBox="1">
            <a:spLocks/>
          </p:cNvSpPr>
          <p:nvPr/>
        </p:nvSpPr>
        <p:spPr>
          <a:xfrm>
            <a:off x="7162527" y="5745728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28" name="object 2">
            <a:extLst>
              <a:ext uri="{FF2B5EF4-FFF2-40B4-BE49-F238E27FC236}">
                <a16:creationId xmlns:a16="http://schemas.microsoft.com/office/drawing/2014/main" id="{EA6F0587-C5A2-E9FE-204F-C75BB76BE39B}"/>
              </a:ext>
            </a:extLst>
          </p:cNvPr>
          <p:cNvSpPr txBox="1">
            <a:spLocks/>
          </p:cNvSpPr>
          <p:nvPr/>
        </p:nvSpPr>
        <p:spPr>
          <a:xfrm>
            <a:off x="7162527" y="6167758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29" name="object 2">
            <a:extLst>
              <a:ext uri="{FF2B5EF4-FFF2-40B4-BE49-F238E27FC236}">
                <a16:creationId xmlns:a16="http://schemas.microsoft.com/office/drawing/2014/main" id="{D455543A-E555-30AF-E548-A4D65E0004B4}"/>
              </a:ext>
            </a:extLst>
          </p:cNvPr>
          <p:cNvSpPr txBox="1">
            <a:spLocks/>
          </p:cNvSpPr>
          <p:nvPr/>
        </p:nvSpPr>
        <p:spPr>
          <a:xfrm>
            <a:off x="7423463" y="6868326"/>
            <a:ext cx="2234071" cy="920765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1800" dirty="0">
                <a:latin typeface="Founders Grotesk Light" panose="020B0303030202060203" pitchFamily="34" charset="77"/>
              </a:rPr>
              <a:t>Lorem </a:t>
            </a:r>
            <a:r>
              <a:rPr lang="en-US" sz="1800" dirty="0" err="1">
                <a:latin typeface="Founders Grotesk Light" panose="020B0303030202060203" pitchFamily="34" charset="77"/>
              </a:rPr>
              <a:t>ipsu</a:t>
            </a:r>
            <a:r>
              <a:rPr lang="en-US" sz="1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30" name="object 2">
            <a:extLst>
              <a:ext uri="{FF2B5EF4-FFF2-40B4-BE49-F238E27FC236}">
                <a16:creationId xmlns:a16="http://schemas.microsoft.com/office/drawing/2014/main" id="{F962E66B-DD09-1B25-48D9-F19872D4DF93}"/>
              </a:ext>
            </a:extLst>
          </p:cNvPr>
          <p:cNvSpPr txBox="1">
            <a:spLocks/>
          </p:cNvSpPr>
          <p:nvPr/>
        </p:nvSpPr>
        <p:spPr>
          <a:xfrm>
            <a:off x="7423463" y="7337249"/>
            <a:ext cx="2234071" cy="920765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1800" dirty="0">
                <a:latin typeface="Founders Grotesk Light" panose="020B0303030202060203" pitchFamily="34" charset="77"/>
              </a:rPr>
              <a:t>Lorem </a:t>
            </a:r>
            <a:r>
              <a:rPr lang="en-US" sz="1800" dirty="0" err="1">
                <a:latin typeface="Founders Grotesk Light" panose="020B0303030202060203" pitchFamily="34" charset="77"/>
              </a:rPr>
              <a:t>ipsu</a:t>
            </a:r>
            <a:r>
              <a:rPr lang="en-US" sz="1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31" name="object 2">
            <a:extLst>
              <a:ext uri="{FF2B5EF4-FFF2-40B4-BE49-F238E27FC236}">
                <a16:creationId xmlns:a16="http://schemas.microsoft.com/office/drawing/2014/main" id="{BF150B76-8250-CF6F-46CA-C29B9CEC7DDD}"/>
              </a:ext>
            </a:extLst>
          </p:cNvPr>
          <p:cNvSpPr txBox="1">
            <a:spLocks/>
          </p:cNvSpPr>
          <p:nvPr/>
        </p:nvSpPr>
        <p:spPr>
          <a:xfrm>
            <a:off x="11218711" y="5745728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32" name="object 2">
            <a:extLst>
              <a:ext uri="{FF2B5EF4-FFF2-40B4-BE49-F238E27FC236}">
                <a16:creationId xmlns:a16="http://schemas.microsoft.com/office/drawing/2014/main" id="{62D742A3-B23B-1CDE-A7A0-0102859F4180}"/>
              </a:ext>
            </a:extLst>
          </p:cNvPr>
          <p:cNvSpPr txBox="1">
            <a:spLocks/>
          </p:cNvSpPr>
          <p:nvPr/>
        </p:nvSpPr>
        <p:spPr>
          <a:xfrm>
            <a:off x="11218711" y="6167758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33" name="object 2">
            <a:extLst>
              <a:ext uri="{FF2B5EF4-FFF2-40B4-BE49-F238E27FC236}">
                <a16:creationId xmlns:a16="http://schemas.microsoft.com/office/drawing/2014/main" id="{8A249A7E-DBB9-EF3A-1DBE-545C37B289F9}"/>
              </a:ext>
            </a:extLst>
          </p:cNvPr>
          <p:cNvSpPr txBox="1">
            <a:spLocks/>
          </p:cNvSpPr>
          <p:nvPr/>
        </p:nvSpPr>
        <p:spPr>
          <a:xfrm>
            <a:off x="11479647" y="6868326"/>
            <a:ext cx="2234071" cy="920765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1800" dirty="0">
                <a:latin typeface="Founders Grotesk Light" panose="020B0303030202060203" pitchFamily="34" charset="77"/>
              </a:rPr>
              <a:t>Lorem </a:t>
            </a:r>
            <a:r>
              <a:rPr lang="en-US" sz="1800" dirty="0" err="1">
                <a:latin typeface="Founders Grotesk Light" panose="020B0303030202060203" pitchFamily="34" charset="77"/>
              </a:rPr>
              <a:t>ipsu</a:t>
            </a:r>
            <a:r>
              <a:rPr lang="en-US" sz="1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34" name="object 2">
            <a:extLst>
              <a:ext uri="{FF2B5EF4-FFF2-40B4-BE49-F238E27FC236}">
                <a16:creationId xmlns:a16="http://schemas.microsoft.com/office/drawing/2014/main" id="{0DDF7A24-75EB-59B1-B7B3-7485779D5BE3}"/>
              </a:ext>
            </a:extLst>
          </p:cNvPr>
          <p:cNvSpPr txBox="1">
            <a:spLocks/>
          </p:cNvSpPr>
          <p:nvPr/>
        </p:nvSpPr>
        <p:spPr>
          <a:xfrm>
            <a:off x="11479647" y="7337249"/>
            <a:ext cx="2234071" cy="920765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1800" dirty="0">
                <a:latin typeface="Founders Grotesk Light" panose="020B0303030202060203" pitchFamily="34" charset="77"/>
              </a:rPr>
              <a:t>Lorem </a:t>
            </a:r>
            <a:r>
              <a:rPr lang="en-US" sz="1800" dirty="0" err="1">
                <a:latin typeface="Founders Grotesk Light" panose="020B0303030202060203" pitchFamily="34" charset="77"/>
              </a:rPr>
              <a:t>ipsu</a:t>
            </a:r>
            <a:r>
              <a:rPr lang="en-US" sz="1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35" name="object 2">
            <a:extLst>
              <a:ext uri="{FF2B5EF4-FFF2-40B4-BE49-F238E27FC236}">
                <a16:creationId xmlns:a16="http://schemas.microsoft.com/office/drawing/2014/main" id="{6626584F-C8EE-BC99-1F36-2D5B7A6CA1E4}"/>
              </a:ext>
            </a:extLst>
          </p:cNvPr>
          <p:cNvSpPr txBox="1">
            <a:spLocks/>
          </p:cNvSpPr>
          <p:nvPr/>
        </p:nvSpPr>
        <p:spPr>
          <a:xfrm>
            <a:off x="15181111" y="5745728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36" name="object 2">
            <a:extLst>
              <a:ext uri="{FF2B5EF4-FFF2-40B4-BE49-F238E27FC236}">
                <a16:creationId xmlns:a16="http://schemas.microsoft.com/office/drawing/2014/main" id="{18BCF765-BFD2-686A-0E13-24777C1CC255}"/>
              </a:ext>
            </a:extLst>
          </p:cNvPr>
          <p:cNvSpPr txBox="1">
            <a:spLocks/>
          </p:cNvSpPr>
          <p:nvPr/>
        </p:nvSpPr>
        <p:spPr>
          <a:xfrm>
            <a:off x="15181111" y="6167758"/>
            <a:ext cx="2234071" cy="9592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37" name="object 2">
            <a:extLst>
              <a:ext uri="{FF2B5EF4-FFF2-40B4-BE49-F238E27FC236}">
                <a16:creationId xmlns:a16="http://schemas.microsoft.com/office/drawing/2014/main" id="{4DD6942A-2372-71A9-7C34-2677D46F33A2}"/>
              </a:ext>
            </a:extLst>
          </p:cNvPr>
          <p:cNvSpPr txBox="1">
            <a:spLocks/>
          </p:cNvSpPr>
          <p:nvPr/>
        </p:nvSpPr>
        <p:spPr>
          <a:xfrm>
            <a:off x="15442047" y="6868326"/>
            <a:ext cx="2234071" cy="920765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1800" dirty="0">
                <a:latin typeface="Founders Grotesk Light" panose="020B0303030202060203" pitchFamily="34" charset="77"/>
              </a:rPr>
              <a:t>Lorem </a:t>
            </a:r>
            <a:r>
              <a:rPr lang="en-US" sz="1800" dirty="0" err="1">
                <a:latin typeface="Founders Grotesk Light" panose="020B0303030202060203" pitchFamily="34" charset="77"/>
              </a:rPr>
              <a:t>ipsu</a:t>
            </a:r>
            <a:r>
              <a:rPr lang="en-US" sz="1800" dirty="0">
                <a:latin typeface="Founders Grotesk Light" panose="020B0303030202060203" pitchFamily="34" charset="77"/>
              </a:rPr>
              <a:t>  </a:t>
            </a:r>
          </a:p>
        </p:txBody>
      </p:sp>
      <p:sp>
        <p:nvSpPr>
          <p:cNvPr id="138" name="object 2">
            <a:extLst>
              <a:ext uri="{FF2B5EF4-FFF2-40B4-BE49-F238E27FC236}">
                <a16:creationId xmlns:a16="http://schemas.microsoft.com/office/drawing/2014/main" id="{EAA98C25-E7CE-B77B-89E6-4D8D0AC42D30}"/>
              </a:ext>
            </a:extLst>
          </p:cNvPr>
          <p:cNvSpPr txBox="1">
            <a:spLocks/>
          </p:cNvSpPr>
          <p:nvPr/>
        </p:nvSpPr>
        <p:spPr>
          <a:xfrm>
            <a:off x="15442047" y="7337249"/>
            <a:ext cx="2234071" cy="920765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1800" dirty="0">
                <a:latin typeface="Founders Grotesk Light" panose="020B0303030202060203" pitchFamily="34" charset="77"/>
              </a:rPr>
              <a:t>Lorem </a:t>
            </a:r>
            <a:r>
              <a:rPr lang="en-US" sz="1800" dirty="0" err="1">
                <a:latin typeface="Founders Grotesk Light" panose="020B0303030202060203" pitchFamily="34" charset="77"/>
              </a:rPr>
              <a:t>ipsu</a:t>
            </a:r>
            <a:r>
              <a:rPr lang="en-US" sz="1800" dirty="0">
                <a:latin typeface="Founders Grotesk Light" panose="020B0303030202060203" pitchFamily="34" charset="77"/>
              </a:rPr>
              <a:t>  </a:t>
            </a:r>
          </a:p>
        </p:txBody>
      </p:sp>
      <p:pic>
        <p:nvPicPr>
          <p:cNvPr id="9" name="Picture 8" descr="A blue and purple text on a black background&#10;&#10;AI-generated content may be incorrect.">
            <a:extLst>
              <a:ext uri="{FF2B5EF4-FFF2-40B4-BE49-F238E27FC236}">
                <a16:creationId xmlns:a16="http://schemas.microsoft.com/office/drawing/2014/main" id="{EFBB26B9-4DD2-4B0F-E333-EDC31EC8995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95348" y="8136609"/>
            <a:ext cx="7011674" cy="2701949"/>
          </a:xfrm>
          <a:prstGeom prst="rect">
            <a:avLst/>
          </a:prstGeom>
        </p:spPr>
      </p:pic>
      <p:pic>
        <p:nvPicPr>
          <p:cNvPr id="10" name="Picture 9" descr="A group of blue stars on a black background&#10;&#10;AI-generated content may be incorrect.">
            <a:extLst>
              <a:ext uri="{FF2B5EF4-FFF2-40B4-BE49-F238E27FC236}">
                <a16:creationId xmlns:a16="http://schemas.microsoft.com/office/drawing/2014/main" id="{10368F2B-910F-9384-FA9B-B505DE41FE3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987101">
            <a:off x="194308" y="8572461"/>
            <a:ext cx="3077951" cy="227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4333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D3842DC-E301-5EBC-C03C-92F41E91ED6D}"/>
              </a:ext>
            </a:extLst>
          </p:cNvPr>
          <p:cNvSpPr/>
          <p:nvPr/>
        </p:nvSpPr>
        <p:spPr>
          <a:xfrm>
            <a:off x="0" y="21244"/>
            <a:ext cx="20104100" cy="11366853"/>
          </a:xfrm>
          <a:prstGeom prst="rect">
            <a:avLst/>
          </a:prstGeom>
          <a:solidFill>
            <a:srgbClr val="1A48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R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2DEF1019-FCF5-401E-FD24-9EE7761B8F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89222" y="2914431"/>
            <a:ext cx="16356086" cy="3538077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A5E0925-DC91-A2A6-29EF-EA11784848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3403871" y="6007001"/>
            <a:ext cx="13049279" cy="2150852"/>
          </a:xfrm>
          <a:prstGeom prst="rect">
            <a:avLst/>
          </a:prstGeom>
        </p:spPr>
      </p:pic>
      <p:pic>
        <p:nvPicPr>
          <p:cNvPr id="18" name="Picture 17" descr="A blue and purple text on a black background&#10;&#10;AI-generated content may be incorrect.">
            <a:extLst>
              <a:ext uri="{FF2B5EF4-FFF2-40B4-BE49-F238E27FC236}">
                <a16:creationId xmlns:a16="http://schemas.microsoft.com/office/drawing/2014/main" id="{538471B8-7068-7D93-5981-BC8293FE4AB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32944" y="8341373"/>
            <a:ext cx="7011674" cy="2701949"/>
          </a:xfrm>
          <a:prstGeom prst="rect">
            <a:avLst/>
          </a:prstGeom>
        </p:spPr>
      </p:pic>
      <p:pic>
        <p:nvPicPr>
          <p:cNvPr id="10" name="Picture 9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ED6EA093-5F1C-9A0B-BEFC-D822713791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2582" y="351693"/>
            <a:ext cx="3712036" cy="1664676"/>
          </a:xfrm>
          <a:prstGeom prst="rect">
            <a:avLst/>
          </a:prstGeom>
        </p:spPr>
      </p:pic>
      <p:sp>
        <p:nvSpPr>
          <p:cNvPr id="11" name="object 2">
            <a:extLst>
              <a:ext uri="{FF2B5EF4-FFF2-40B4-BE49-F238E27FC236}">
                <a16:creationId xmlns:a16="http://schemas.microsoft.com/office/drawing/2014/main" id="{47F26B52-A3F4-0487-4250-9A59852E4744}"/>
              </a:ext>
            </a:extLst>
          </p:cNvPr>
          <p:cNvSpPr txBox="1">
            <a:spLocks/>
          </p:cNvSpPr>
          <p:nvPr/>
        </p:nvSpPr>
        <p:spPr>
          <a:xfrm>
            <a:off x="3822862" y="3595803"/>
            <a:ext cx="13433507" cy="3387466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Lorem </a:t>
            </a:r>
            <a:r>
              <a:rPr lang="en-US" sz="6000" b="1" dirty="0" err="1">
                <a:solidFill>
                  <a:schemeClr val="bg1"/>
                </a:solidFill>
                <a:latin typeface="Founders Grotesk Semibold" panose="020B0503030202060203" pitchFamily="34" charset="77"/>
              </a:rPr>
              <a:t>ipsu</a:t>
            </a:r>
            <a:r>
              <a:rPr lang="en-US" sz="60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 Lorem </a:t>
            </a:r>
            <a:r>
              <a:rPr lang="en-US" sz="6000" b="1" dirty="0" err="1">
                <a:solidFill>
                  <a:schemeClr val="bg1"/>
                </a:solidFill>
                <a:latin typeface="Founders Grotesk Semibold" panose="020B0503030202060203" pitchFamily="34" charset="77"/>
              </a:rPr>
              <a:t>ipsu</a:t>
            </a:r>
            <a:r>
              <a:rPr lang="en-US" sz="60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 Lorem </a:t>
            </a:r>
            <a:r>
              <a:rPr lang="en-US" sz="6000" b="1" dirty="0" err="1">
                <a:solidFill>
                  <a:schemeClr val="bg1"/>
                </a:solidFill>
                <a:latin typeface="Founders Grotesk Semibold" panose="020B0503030202060203" pitchFamily="34" charset="77"/>
              </a:rPr>
              <a:t>ipsu</a:t>
            </a:r>
            <a:endParaRPr lang="en-US" sz="6000" b="1" dirty="0">
              <a:solidFill>
                <a:schemeClr val="bg1"/>
              </a:solidFill>
              <a:latin typeface="Founders Grotesk Semibold" panose="020B0503030202060203" pitchFamily="34" charset="77"/>
            </a:endParaRPr>
          </a:p>
          <a:p>
            <a:pPr marL="12700" algn="l">
              <a:lnSpc>
                <a:spcPts val="8695"/>
              </a:lnSpc>
              <a:spcBef>
                <a:spcPts val="115"/>
              </a:spcBef>
            </a:pPr>
            <a:endParaRPr lang="en-US" sz="6000" b="1" dirty="0">
              <a:solidFill>
                <a:schemeClr val="bg1"/>
              </a:solidFill>
              <a:latin typeface="Founders Grotesk Semibold" panose="020B0503030202060203" pitchFamily="34" charset="77"/>
            </a:endParaRPr>
          </a:p>
          <a:p>
            <a:pPr marL="12700" algn="l">
              <a:lnSpc>
                <a:spcPts val="8695"/>
              </a:lnSpc>
              <a:spcBef>
                <a:spcPts val="115"/>
              </a:spcBef>
            </a:pPr>
            <a:endParaRPr lang="en-US" sz="6000" b="1" dirty="0">
              <a:solidFill>
                <a:schemeClr val="bg1"/>
              </a:solidFill>
              <a:latin typeface="Founders Grotesk Semibold" panose="020B0503030202060203" pitchFamily="34" charset="77"/>
            </a:endParaRP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E22E18CB-47CB-5691-0ED2-026768D8F483}"/>
              </a:ext>
            </a:extLst>
          </p:cNvPr>
          <p:cNvSpPr txBox="1">
            <a:spLocks/>
          </p:cNvSpPr>
          <p:nvPr/>
        </p:nvSpPr>
        <p:spPr>
          <a:xfrm>
            <a:off x="3822862" y="4472506"/>
            <a:ext cx="13147637" cy="213391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 Lorem </a:t>
            </a:r>
            <a:r>
              <a:rPr lang="en-US" sz="4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4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  <a:p>
            <a:pPr marL="12700" algn="l">
              <a:lnSpc>
                <a:spcPts val="8695"/>
              </a:lnSpc>
              <a:spcBef>
                <a:spcPts val="115"/>
              </a:spcBef>
            </a:pPr>
            <a:endParaRPr lang="en-US" sz="4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0593CE6C-78C7-F69A-A277-CF3EC33CF9D2}"/>
              </a:ext>
            </a:extLst>
          </p:cNvPr>
          <p:cNvSpPr txBox="1">
            <a:spLocks/>
          </p:cNvSpPr>
          <p:nvPr/>
        </p:nvSpPr>
        <p:spPr>
          <a:xfrm>
            <a:off x="4457271" y="6492980"/>
            <a:ext cx="13147637" cy="213391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latin typeface="Founders Grotesk Light" panose="020B0303030202060203" pitchFamily="34" charset="77"/>
              </a:rPr>
              <a:t>ipsu</a:t>
            </a:r>
            <a:r>
              <a:rPr lang="en-US" sz="4000" dirty="0">
                <a:latin typeface="Founders Grotesk Light" panose="020B0303030202060203" pitchFamily="34" charset="77"/>
              </a:rPr>
              <a:t> Lorem </a:t>
            </a:r>
            <a:r>
              <a:rPr lang="en-US" sz="4000" dirty="0" err="1">
                <a:latin typeface="Founders Grotesk Light" panose="020B0303030202060203" pitchFamily="34" charset="77"/>
              </a:rPr>
              <a:t>ipsu</a:t>
            </a:r>
            <a:r>
              <a:rPr lang="en-US" sz="4000" dirty="0">
                <a:latin typeface="Founders Grotesk Light" panose="020B0303030202060203" pitchFamily="34" charset="77"/>
              </a:rPr>
              <a:t> </a:t>
            </a:r>
            <a:r>
              <a:rPr lang="en-US" sz="4000" dirty="0" err="1">
                <a:latin typeface="Founders Grotesk Light" panose="020B0303030202060203" pitchFamily="34" charset="77"/>
              </a:rPr>
              <a:t>ipsu</a:t>
            </a:r>
            <a:r>
              <a:rPr lang="en-US" sz="4000" dirty="0">
                <a:latin typeface="Founders Grotesk Light" panose="020B0303030202060203" pitchFamily="34" charset="77"/>
              </a:rPr>
              <a:t> Lorem </a:t>
            </a:r>
            <a:r>
              <a:rPr lang="en-US" sz="4000" dirty="0" err="1">
                <a:latin typeface="Founders Grotesk Light" panose="020B0303030202060203" pitchFamily="34" charset="77"/>
              </a:rPr>
              <a:t>ipsu</a:t>
            </a:r>
            <a:r>
              <a:rPr lang="en-US" sz="4000" dirty="0">
                <a:latin typeface="Founders Grotesk Light" panose="020B0303030202060203" pitchFamily="34" charset="77"/>
              </a:rPr>
              <a:t> </a:t>
            </a:r>
            <a:r>
              <a:rPr lang="en-US" sz="4000" dirty="0" err="1">
                <a:latin typeface="Founders Grotesk Light" panose="020B0303030202060203" pitchFamily="34" charset="77"/>
              </a:rPr>
              <a:t>ipsu</a:t>
            </a:r>
            <a:r>
              <a:rPr lang="en-US" sz="4000" dirty="0">
                <a:latin typeface="Founders Grotesk Light" panose="020B0303030202060203" pitchFamily="34" charset="77"/>
              </a:rPr>
              <a:t> Lorem </a:t>
            </a:r>
            <a:r>
              <a:rPr lang="en-US" sz="4000" dirty="0" err="1">
                <a:latin typeface="Founders Grotesk Light" panose="020B0303030202060203" pitchFamily="34" charset="77"/>
              </a:rPr>
              <a:t>ipsu</a:t>
            </a:r>
            <a:endParaRPr lang="en-US" sz="4000" dirty="0">
              <a:latin typeface="Founders Grotesk Light" panose="020B0303030202060203" pitchFamily="34" charset="77"/>
            </a:endParaRPr>
          </a:p>
          <a:p>
            <a:pPr marL="12700" algn="l">
              <a:lnSpc>
                <a:spcPts val="8695"/>
              </a:lnSpc>
              <a:spcBef>
                <a:spcPts val="115"/>
              </a:spcBef>
            </a:pPr>
            <a:endParaRPr lang="en-US" sz="4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pic>
        <p:nvPicPr>
          <p:cNvPr id="21" name="Picture 20" descr="A group of blue stars on a black background&#10;&#10;AI-generated content may be incorrect.">
            <a:extLst>
              <a:ext uri="{FF2B5EF4-FFF2-40B4-BE49-F238E27FC236}">
                <a16:creationId xmlns:a16="http://schemas.microsoft.com/office/drawing/2014/main" id="{1DC40861-FF89-77AF-5D15-A270F442D74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987101">
            <a:off x="194308" y="8572461"/>
            <a:ext cx="3077951" cy="227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8159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blue stars on a black background&#10;&#10;AI-generated content may be incorrect.">
            <a:extLst>
              <a:ext uri="{FF2B5EF4-FFF2-40B4-BE49-F238E27FC236}">
                <a16:creationId xmlns:a16="http://schemas.microsoft.com/office/drawing/2014/main" id="{68AD85FB-21F2-3246-F0DD-DF5F4E5611B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987101">
            <a:off x="11274566" y="-648179"/>
            <a:ext cx="8077192" cy="598082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D3BA423-B43B-D1A5-7551-B8EEDE25D3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0951" y="3597153"/>
            <a:ext cx="16271930" cy="3538077"/>
          </a:xfrm>
          <a:prstGeom prst="rect">
            <a:avLst/>
          </a:prstGeom>
        </p:spPr>
      </p:pic>
      <p:pic>
        <p:nvPicPr>
          <p:cNvPr id="4" name="Picture 3" descr="A blue and purple text on a black background&#10;&#10;AI-generated content may be incorrect.">
            <a:extLst>
              <a:ext uri="{FF2B5EF4-FFF2-40B4-BE49-F238E27FC236}">
                <a16:creationId xmlns:a16="http://schemas.microsoft.com/office/drawing/2014/main" id="{D0B1922F-4B05-FC48-3180-D188F17704F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9180" y="7563915"/>
            <a:ext cx="8497842" cy="3274644"/>
          </a:xfrm>
          <a:prstGeom prst="rect">
            <a:avLst/>
          </a:prstGeom>
        </p:spPr>
      </p:pic>
      <p:pic>
        <p:nvPicPr>
          <p:cNvPr id="5" name="Picture 4" descr="A blue and black logo&#10;&#10;AI-generated content may be incorrect.">
            <a:extLst>
              <a:ext uri="{FF2B5EF4-FFF2-40B4-BE49-F238E27FC236}">
                <a16:creationId xmlns:a16="http://schemas.microsoft.com/office/drawing/2014/main" id="{7991B775-F1EF-2598-60B8-9B97AD815CE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id="{1821C7B2-ACD2-B9DD-3C9B-C0FADA8A1218}"/>
              </a:ext>
            </a:extLst>
          </p:cNvPr>
          <p:cNvSpPr txBox="1">
            <a:spLocks/>
          </p:cNvSpPr>
          <p:nvPr/>
        </p:nvSpPr>
        <p:spPr>
          <a:xfrm>
            <a:off x="5133996" y="4817230"/>
            <a:ext cx="13086897" cy="4459554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133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THANK YOU</a:t>
            </a:r>
          </a:p>
          <a:p>
            <a:pPr marL="12700" algn="l">
              <a:spcBef>
                <a:spcPts val="115"/>
              </a:spcBef>
            </a:pPr>
            <a:endParaRPr lang="en-US" sz="155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391026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star and stars on a white background&#10;&#10;AI-generated content may be incorrect.">
            <a:extLst>
              <a:ext uri="{FF2B5EF4-FFF2-40B4-BE49-F238E27FC236}">
                <a16:creationId xmlns:a16="http://schemas.microsoft.com/office/drawing/2014/main" id="{07C967F9-282A-E37E-3F52-7E81931892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9779193" cy="11309350"/>
          </a:xfrm>
          <a:prstGeom prst="rect">
            <a:avLst/>
          </a:prstGeom>
        </p:spPr>
      </p:pic>
      <p:sp>
        <p:nvSpPr>
          <p:cNvPr id="6" name="object 5">
            <a:extLst>
              <a:ext uri="{FF2B5EF4-FFF2-40B4-BE49-F238E27FC236}">
                <a16:creationId xmlns:a16="http://schemas.microsoft.com/office/drawing/2014/main" id="{1BA1B8DD-6B82-6DCE-B484-C11ADC7CB899}"/>
              </a:ext>
            </a:extLst>
          </p:cNvPr>
          <p:cNvSpPr/>
          <p:nvPr/>
        </p:nvSpPr>
        <p:spPr>
          <a:xfrm>
            <a:off x="571846" y="2745639"/>
            <a:ext cx="10320617" cy="4058630"/>
          </a:xfrm>
          <a:custGeom>
            <a:avLst/>
            <a:gdLst/>
            <a:ahLst/>
            <a:cxnLst/>
            <a:rect l="l" t="t" r="r" b="b"/>
            <a:pathLst>
              <a:path w="6279515" h="3014345">
                <a:moveTo>
                  <a:pt x="541270" y="0"/>
                </a:moveTo>
                <a:lnTo>
                  <a:pt x="492687" y="2728"/>
                </a:lnTo>
                <a:lnTo>
                  <a:pt x="446841" y="15838"/>
                </a:lnTo>
                <a:lnTo>
                  <a:pt x="405133" y="38152"/>
                </a:lnTo>
                <a:lnTo>
                  <a:pt x="368966" y="68495"/>
                </a:lnTo>
                <a:lnTo>
                  <a:pt x="339741" y="105690"/>
                </a:lnTo>
                <a:lnTo>
                  <a:pt x="318861" y="148560"/>
                </a:lnTo>
                <a:lnTo>
                  <a:pt x="307727" y="195931"/>
                </a:lnTo>
                <a:lnTo>
                  <a:pt x="82" y="2810542"/>
                </a:lnTo>
                <a:lnTo>
                  <a:pt x="0" y="2858107"/>
                </a:lnTo>
                <a:lnTo>
                  <a:pt x="10599" y="2901533"/>
                </a:lnTo>
                <a:lnTo>
                  <a:pt x="30771" y="2939598"/>
                </a:lnTo>
                <a:lnTo>
                  <a:pt x="59404" y="2971083"/>
                </a:lnTo>
                <a:lnTo>
                  <a:pt x="95390" y="2994768"/>
                </a:lnTo>
                <a:lnTo>
                  <a:pt x="137617" y="3009432"/>
                </a:lnTo>
                <a:lnTo>
                  <a:pt x="184977" y="3013855"/>
                </a:lnTo>
                <a:lnTo>
                  <a:pt x="6091561" y="2882247"/>
                </a:lnTo>
                <a:lnTo>
                  <a:pt x="6138991" y="2875677"/>
                </a:lnTo>
                <a:lnTo>
                  <a:pt x="6181425" y="2859026"/>
                </a:lnTo>
                <a:lnTo>
                  <a:pt x="6217736" y="2833573"/>
                </a:lnTo>
                <a:lnTo>
                  <a:pt x="6246799" y="2800596"/>
                </a:lnTo>
                <a:lnTo>
                  <a:pt x="6267485" y="2761373"/>
                </a:lnTo>
                <a:lnTo>
                  <a:pt x="6278668" y="2717181"/>
                </a:lnTo>
                <a:lnTo>
                  <a:pt x="6279221" y="2669300"/>
                </a:lnTo>
                <a:lnTo>
                  <a:pt x="6055856" y="524832"/>
                </a:lnTo>
                <a:lnTo>
                  <a:pt x="6045360" y="476755"/>
                </a:lnTo>
                <a:lnTo>
                  <a:pt x="6025065" y="432006"/>
                </a:lnTo>
                <a:lnTo>
                  <a:pt x="5996355" y="391909"/>
                </a:lnTo>
                <a:lnTo>
                  <a:pt x="5960617" y="357786"/>
                </a:lnTo>
                <a:lnTo>
                  <a:pt x="5919236" y="330960"/>
                </a:lnTo>
                <a:lnTo>
                  <a:pt x="5873598" y="312755"/>
                </a:lnTo>
                <a:lnTo>
                  <a:pt x="5825088" y="304493"/>
                </a:lnTo>
                <a:lnTo>
                  <a:pt x="541270" y="0"/>
                </a:lnTo>
                <a:close/>
              </a:path>
            </a:pathLst>
          </a:custGeom>
          <a:solidFill>
            <a:srgbClr val="1A4893"/>
          </a:solidFill>
        </p:spPr>
        <p:txBody>
          <a:bodyPr wrap="square" lIns="0" tIns="0" rIns="0" bIns="0" rtlCol="0"/>
          <a:lstStyle/>
          <a:p>
            <a:endParaRPr lang="en-US"/>
          </a:p>
        </p:txBody>
      </p:sp>
      <p:pic>
        <p:nvPicPr>
          <p:cNvPr id="3" name="Picture 2" descr="A blue and purple text on a black background&#10;&#10;AI-generated content may be incorrect.">
            <a:extLst>
              <a:ext uri="{FF2B5EF4-FFF2-40B4-BE49-F238E27FC236}">
                <a16:creationId xmlns:a16="http://schemas.microsoft.com/office/drawing/2014/main" id="{EB12C02B-E4BF-6223-BE31-4BF4B4D2D1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37744" y="8152947"/>
            <a:ext cx="6969277" cy="2685611"/>
          </a:xfrm>
          <a:prstGeom prst="rect">
            <a:avLst/>
          </a:prstGeom>
        </p:spPr>
      </p:pic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D8F2642B-A445-D248-0D07-5C299515E2C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31082" y="345949"/>
            <a:ext cx="3922142" cy="1636093"/>
          </a:xfrm>
          <a:prstGeom prst="rect">
            <a:avLst/>
          </a:prstGeom>
        </p:spPr>
      </p:pic>
      <p:sp>
        <p:nvSpPr>
          <p:cNvPr id="17" name="object 2">
            <a:extLst>
              <a:ext uri="{FF2B5EF4-FFF2-40B4-BE49-F238E27FC236}">
                <a16:creationId xmlns:a16="http://schemas.microsoft.com/office/drawing/2014/main" id="{0FD2B690-D28A-98C5-427A-143849A0433C}"/>
              </a:ext>
            </a:extLst>
          </p:cNvPr>
          <p:cNvSpPr txBox="1">
            <a:spLocks/>
          </p:cNvSpPr>
          <p:nvPr/>
        </p:nvSpPr>
        <p:spPr>
          <a:xfrm>
            <a:off x="2154593" y="4440580"/>
            <a:ext cx="13433507" cy="2287806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96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BIG MESAGE</a:t>
            </a:r>
          </a:p>
          <a:p>
            <a:pPr marL="12700" algn="l">
              <a:lnSpc>
                <a:spcPts val="8695"/>
              </a:lnSpc>
              <a:spcBef>
                <a:spcPts val="115"/>
              </a:spcBef>
            </a:pPr>
            <a:endParaRPr lang="en-US" sz="8000" b="1" dirty="0">
              <a:solidFill>
                <a:schemeClr val="bg1"/>
              </a:solidFill>
              <a:latin typeface="Founders Grotesk Semibold" panose="020B0503030202060203" pitchFamily="34" charset="77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C1D6F81-6B14-EDD9-D833-97DC3BDD80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2392337" y="5623448"/>
            <a:ext cx="9354475" cy="1972414"/>
          </a:xfrm>
          <a:prstGeom prst="rect">
            <a:avLst/>
          </a:prstGeom>
        </p:spPr>
      </p:pic>
      <p:sp>
        <p:nvSpPr>
          <p:cNvPr id="20" name="object 2">
            <a:extLst>
              <a:ext uri="{FF2B5EF4-FFF2-40B4-BE49-F238E27FC236}">
                <a16:creationId xmlns:a16="http://schemas.microsoft.com/office/drawing/2014/main" id="{8367C82B-FACF-27FB-E001-7C7B0AB3C61C}"/>
              </a:ext>
            </a:extLst>
          </p:cNvPr>
          <p:cNvSpPr txBox="1">
            <a:spLocks/>
          </p:cNvSpPr>
          <p:nvPr/>
        </p:nvSpPr>
        <p:spPr>
          <a:xfrm>
            <a:off x="4338678" y="5991883"/>
            <a:ext cx="6376215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 Lorem </a:t>
            </a:r>
            <a:r>
              <a:rPr lang="en-US" sz="4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4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663655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 descr="A blue rectangle with black background&#10;&#10;AI-generated content may be incorrect.">
            <a:extLst>
              <a:ext uri="{FF2B5EF4-FFF2-40B4-BE49-F238E27FC236}">
                <a16:creationId xmlns:a16="http://schemas.microsoft.com/office/drawing/2014/main" id="{8569A142-5E7E-41AB-605F-0707A83D8F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595164" y="3308025"/>
            <a:ext cx="6410773" cy="2941110"/>
          </a:xfrm>
          <a:prstGeom prst="rect">
            <a:avLst/>
          </a:prstGeom>
        </p:spPr>
      </p:pic>
      <p:pic>
        <p:nvPicPr>
          <p:cNvPr id="42" name="Picture 41" descr="A blue rectangle with black background&#10;&#10;AI-generated content may be incorrect.">
            <a:extLst>
              <a:ext uri="{FF2B5EF4-FFF2-40B4-BE49-F238E27FC236}">
                <a16:creationId xmlns:a16="http://schemas.microsoft.com/office/drawing/2014/main" id="{2E6430ED-B199-260B-616A-22BF8AC89C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983" y="6895629"/>
            <a:ext cx="6562625" cy="2941110"/>
          </a:xfrm>
          <a:prstGeom prst="rect">
            <a:avLst/>
          </a:prstGeom>
        </p:spPr>
      </p:pic>
      <p:pic>
        <p:nvPicPr>
          <p:cNvPr id="41" name="Picture 40" descr="A blue rectangle with black background&#10;&#10;AI-generated content may be incorrect.">
            <a:extLst>
              <a:ext uri="{FF2B5EF4-FFF2-40B4-BE49-F238E27FC236}">
                <a16:creationId xmlns:a16="http://schemas.microsoft.com/office/drawing/2014/main" id="{4CE8173A-5F14-2DD9-D3A8-D3C46874B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51" y="3530637"/>
            <a:ext cx="6562625" cy="2941110"/>
          </a:xfrm>
          <a:prstGeom prst="rect">
            <a:avLst/>
          </a:prstGeom>
        </p:spPr>
      </p:pic>
      <p:pic>
        <p:nvPicPr>
          <p:cNvPr id="38" name="Picture 37" descr="A blue circle with a white circle&#10;&#10;AI-generated content may be incorrect.">
            <a:extLst>
              <a:ext uri="{FF2B5EF4-FFF2-40B4-BE49-F238E27FC236}">
                <a16:creationId xmlns:a16="http://schemas.microsoft.com/office/drawing/2014/main" id="{24009397-3540-77CB-E7BC-4F7052BD3F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947" y="3362783"/>
            <a:ext cx="7504507" cy="7189853"/>
          </a:xfrm>
          <a:prstGeom prst="rect">
            <a:avLst/>
          </a:prstGeom>
        </p:spPr>
      </p:pic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D8F2642B-A445-D248-0D07-5C299515E2C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31082" y="345949"/>
            <a:ext cx="3922142" cy="1636093"/>
          </a:xfrm>
          <a:prstGeom prst="rect">
            <a:avLst/>
          </a:prstGeom>
        </p:spPr>
      </p:pic>
      <p:pic>
        <p:nvPicPr>
          <p:cNvPr id="6" name="Picture 5" descr="A blu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86E8089E-CF1F-1869-7377-C535ACE01C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9" y="226466"/>
            <a:ext cx="14000005" cy="2473575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F953F6B5-BE3E-952B-05DF-4B0C25422FE3}"/>
              </a:ext>
            </a:extLst>
          </p:cNvPr>
          <p:cNvSpPr txBox="1">
            <a:spLocks/>
          </p:cNvSpPr>
          <p:nvPr/>
        </p:nvSpPr>
        <p:spPr>
          <a:xfrm>
            <a:off x="1733284" y="756714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Headline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B4F570A8-6FCA-B7B6-C03B-2AF1A7195C7C}"/>
              </a:ext>
            </a:extLst>
          </p:cNvPr>
          <p:cNvSpPr txBox="1">
            <a:spLocks/>
          </p:cNvSpPr>
          <p:nvPr/>
        </p:nvSpPr>
        <p:spPr>
          <a:xfrm>
            <a:off x="1733284" y="1463253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Chart Title</a:t>
            </a:r>
          </a:p>
        </p:txBody>
      </p:sp>
      <p:pic>
        <p:nvPicPr>
          <p:cNvPr id="25" name="Picture 24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07FF03E5-7494-4670-43FB-F4C5FEAA8C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4770" y="4778580"/>
            <a:ext cx="4462298" cy="4462298"/>
          </a:xfrm>
          <a:prstGeom prst="rect">
            <a:avLst/>
          </a:prstGeom>
        </p:spPr>
      </p:pic>
      <p:sp>
        <p:nvSpPr>
          <p:cNvPr id="28" name="object 2">
            <a:extLst>
              <a:ext uri="{FF2B5EF4-FFF2-40B4-BE49-F238E27FC236}">
                <a16:creationId xmlns:a16="http://schemas.microsoft.com/office/drawing/2014/main" id="{E9A2303F-F01E-6CD9-9F07-9282D5A50EB0}"/>
              </a:ext>
            </a:extLst>
          </p:cNvPr>
          <p:cNvSpPr txBox="1">
            <a:spLocks/>
          </p:cNvSpPr>
          <p:nvPr/>
        </p:nvSpPr>
        <p:spPr>
          <a:xfrm>
            <a:off x="10264731" y="4952636"/>
            <a:ext cx="2022356" cy="125867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</a:t>
            </a:r>
            <a:r>
              <a:rPr lang="en-US" sz="2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29" name="object 2">
            <a:extLst>
              <a:ext uri="{FF2B5EF4-FFF2-40B4-BE49-F238E27FC236}">
                <a16:creationId xmlns:a16="http://schemas.microsoft.com/office/drawing/2014/main" id="{CC9AEF9C-3360-09F5-4132-9C5BF019C7F1}"/>
              </a:ext>
            </a:extLst>
          </p:cNvPr>
          <p:cNvSpPr txBox="1">
            <a:spLocks/>
          </p:cNvSpPr>
          <p:nvPr/>
        </p:nvSpPr>
        <p:spPr>
          <a:xfrm>
            <a:off x="3073420" y="5192028"/>
            <a:ext cx="3692741" cy="95090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endParaRPr lang="en-US" sz="2000" dirty="0"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0" name="object 2">
            <a:extLst>
              <a:ext uri="{FF2B5EF4-FFF2-40B4-BE49-F238E27FC236}">
                <a16:creationId xmlns:a16="http://schemas.microsoft.com/office/drawing/2014/main" id="{1F7825F8-2807-35A2-9A9F-34A0A83912D4}"/>
              </a:ext>
            </a:extLst>
          </p:cNvPr>
          <p:cNvSpPr txBox="1">
            <a:spLocks/>
          </p:cNvSpPr>
          <p:nvPr/>
        </p:nvSpPr>
        <p:spPr>
          <a:xfrm>
            <a:off x="3119230" y="4409886"/>
            <a:ext cx="3692738" cy="1074012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4800" b="1" dirty="0">
                <a:solidFill>
                  <a:srgbClr val="7B8FC4"/>
                </a:solidFill>
                <a:latin typeface="Founders Grotesk Semibold" panose="020B0503030202060203" pitchFamily="34" charset="77"/>
              </a:rPr>
              <a:t>Title 1</a:t>
            </a: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rgbClr val="7B8FC4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1" name="object 2">
            <a:extLst>
              <a:ext uri="{FF2B5EF4-FFF2-40B4-BE49-F238E27FC236}">
                <a16:creationId xmlns:a16="http://schemas.microsoft.com/office/drawing/2014/main" id="{5D5F2A23-BA99-65BA-30F5-4E69611FA416}"/>
              </a:ext>
            </a:extLst>
          </p:cNvPr>
          <p:cNvSpPr txBox="1">
            <a:spLocks/>
          </p:cNvSpPr>
          <p:nvPr/>
        </p:nvSpPr>
        <p:spPr>
          <a:xfrm>
            <a:off x="3568367" y="8474490"/>
            <a:ext cx="2826996" cy="95090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endParaRPr lang="en-US" sz="2000" dirty="0"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2" name="object 2">
            <a:extLst>
              <a:ext uri="{FF2B5EF4-FFF2-40B4-BE49-F238E27FC236}">
                <a16:creationId xmlns:a16="http://schemas.microsoft.com/office/drawing/2014/main" id="{C8929316-F411-2F14-C2D3-407D97DD9846}"/>
              </a:ext>
            </a:extLst>
          </p:cNvPr>
          <p:cNvSpPr txBox="1">
            <a:spLocks/>
          </p:cNvSpPr>
          <p:nvPr/>
        </p:nvSpPr>
        <p:spPr>
          <a:xfrm>
            <a:off x="3567010" y="7801899"/>
            <a:ext cx="3692738" cy="1074012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4800" b="1" dirty="0">
                <a:solidFill>
                  <a:srgbClr val="7B8FC4"/>
                </a:solidFill>
                <a:latin typeface="Founders Grotesk Semibold" panose="020B0503030202060203" pitchFamily="34" charset="77"/>
              </a:rPr>
              <a:t>Title 2</a:t>
            </a: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rgbClr val="7B8FC4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BB86A8FE-0945-2541-D151-9D65D18C37B6}"/>
              </a:ext>
            </a:extLst>
          </p:cNvPr>
          <p:cNvSpPr txBox="1">
            <a:spLocks/>
          </p:cNvSpPr>
          <p:nvPr/>
        </p:nvSpPr>
        <p:spPr>
          <a:xfrm>
            <a:off x="13754635" y="5001192"/>
            <a:ext cx="3692741" cy="95090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endParaRPr lang="en-US" sz="2000" dirty="0"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4" name="object 2">
            <a:extLst>
              <a:ext uri="{FF2B5EF4-FFF2-40B4-BE49-F238E27FC236}">
                <a16:creationId xmlns:a16="http://schemas.microsoft.com/office/drawing/2014/main" id="{47BE3A26-261A-322F-EA8D-CDC755C701CC}"/>
              </a:ext>
            </a:extLst>
          </p:cNvPr>
          <p:cNvSpPr txBox="1">
            <a:spLocks/>
          </p:cNvSpPr>
          <p:nvPr/>
        </p:nvSpPr>
        <p:spPr>
          <a:xfrm>
            <a:off x="13588630" y="4314401"/>
            <a:ext cx="3692738" cy="1074012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4800" b="1" dirty="0">
                <a:solidFill>
                  <a:srgbClr val="7B8FC4"/>
                </a:solidFill>
                <a:latin typeface="Founders Grotesk Semibold" panose="020B0503030202060203" pitchFamily="34" charset="77"/>
              </a:rPr>
              <a:t>Title 3</a:t>
            </a: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rgbClr val="7B8FC4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5" name="object 2">
            <a:extLst>
              <a:ext uri="{FF2B5EF4-FFF2-40B4-BE49-F238E27FC236}">
                <a16:creationId xmlns:a16="http://schemas.microsoft.com/office/drawing/2014/main" id="{66C4833F-733E-E494-D19F-ED683A30271C}"/>
              </a:ext>
            </a:extLst>
          </p:cNvPr>
          <p:cNvSpPr txBox="1">
            <a:spLocks/>
          </p:cNvSpPr>
          <p:nvPr/>
        </p:nvSpPr>
        <p:spPr>
          <a:xfrm>
            <a:off x="14292916" y="7669749"/>
            <a:ext cx="3692741" cy="95090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endParaRPr lang="en-US" sz="2000" dirty="0"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6" name="object 2">
            <a:extLst>
              <a:ext uri="{FF2B5EF4-FFF2-40B4-BE49-F238E27FC236}">
                <a16:creationId xmlns:a16="http://schemas.microsoft.com/office/drawing/2014/main" id="{38330251-E9BB-66EE-41DC-F9C5E0D90EC9}"/>
              </a:ext>
            </a:extLst>
          </p:cNvPr>
          <p:cNvSpPr txBox="1">
            <a:spLocks/>
          </p:cNvSpPr>
          <p:nvPr/>
        </p:nvSpPr>
        <p:spPr>
          <a:xfrm>
            <a:off x="14215728" y="6982958"/>
            <a:ext cx="3692738" cy="1074012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4800" b="1" dirty="0">
                <a:solidFill>
                  <a:srgbClr val="7B8FC4"/>
                </a:solidFill>
                <a:latin typeface="Founders Grotesk Semibold" panose="020B0503030202060203" pitchFamily="34" charset="77"/>
              </a:rPr>
              <a:t>Title 4</a:t>
            </a: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rgbClr val="7B8FC4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9" name="object 2">
            <a:extLst>
              <a:ext uri="{FF2B5EF4-FFF2-40B4-BE49-F238E27FC236}">
                <a16:creationId xmlns:a16="http://schemas.microsoft.com/office/drawing/2014/main" id="{8C1C3C5A-73B2-BE55-D40E-A806A5904EE8}"/>
              </a:ext>
            </a:extLst>
          </p:cNvPr>
          <p:cNvSpPr txBox="1">
            <a:spLocks/>
          </p:cNvSpPr>
          <p:nvPr/>
        </p:nvSpPr>
        <p:spPr>
          <a:xfrm>
            <a:off x="7240177" y="7977190"/>
            <a:ext cx="2022356" cy="125867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2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</a:t>
            </a:r>
            <a:r>
              <a:rPr lang="en-US" sz="2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pic>
        <p:nvPicPr>
          <p:cNvPr id="9" name="Picture 8" descr="A group of blue stars on a black background&#10;&#10;AI-generated content may be incorrect.">
            <a:extLst>
              <a:ext uri="{FF2B5EF4-FFF2-40B4-BE49-F238E27FC236}">
                <a16:creationId xmlns:a16="http://schemas.microsoft.com/office/drawing/2014/main" id="{A73C0484-DBBE-25A1-E299-957636111C8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987101">
            <a:off x="249457" y="8776747"/>
            <a:ext cx="2861037" cy="2118478"/>
          </a:xfrm>
          <a:prstGeom prst="rect">
            <a:avLst/>
          </a:prstGeom>
        </p:spPr>
      </p:pic>
      <p:pic>
        <p:nvPicPr>
          <p:cNvPr id="11" name="Picture 10" descr="A silhouette of a child reaching for a bag&#10;&#10;AI-generated content may be incorrect.">
            <a:extLst>
              <a:ext uri="{FF2B5EF4-FFF2-40B4-BE49-F238E27FC236}">
                <a16:creationId xmlns:a16="http://schemas.microsoft.com/office/drawing/2014/main" id="{F4680AB5-E7A5-BBFE-8E32-3268F5552E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2153" y="7790918"/>
            <a:ext cx="1871176" cy="3518432"/>
          </a:xfrm>
          <a:prstGeom prst="rect">
            <a:avLst/>
          </a:prstGeom>
        </p:spPr>
      </p:pic>
      <p:pic>
        <p:nvPicPr>
          <p:cNvPr id="13" name="Picture 12" descr="A star and stars in the night sky&#10;&#10;AI-generated content may be incorrect.">
            <a:extLst>
              <a:ext uri="{FF2B5EF4-FFF2-40B4-BE49-F238E27FC236}">
                <a16:creationId xmlns:a16="http://schemas.microsoft.com/office/drawing/2014/main" id="{4A5150F5-DA9E-A340-A3E3-8D8C7110186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8163" y="4409885"/>
            <a:ext cx="989686" cy="663075"/>
          </a:xfrm>
          <a:prstGeom prst="rect">
            <a:avLst/>
          </a:prstGeom>
        </p:spPr>
      </p:pic>
      <p:pic>
        <p:nvPicPr>
          <p:cNvPr id="15" name="Picture 14" descr="A star and stars in the night sky&#10;&#10;AI-generated content may be incorrect.">
            <a:extLst>
              <a:ext uri="{FF2B5EF4-FFF2-40B4-BE49-F238E27FC236}">
                <a16:creationId xmlns:a16="http://schemas.microsoft.com/office/drawing/2014/main" id="{599BC03A-CFA3-9690-4D3A-D882EC2B6D0F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1667" y="7720013"/>
            <a:ext cx="989686" cy="663075"/>
          </a:xfrm>
          <a:prstGeom prst="rect">
            <a:avLst/>
          </a:prstGeom>
        </p:spPr>
      </p:pic>
      <p:pic>
        <p:nvPicPr>
          <p:cNvPr id="17" name="Picture 16" descr="A star and stars in the night sky&#10;&#10;AI-generated content may be incorrect.">
            <a:extLst>
              <a:ext uri="{FF2B5EF4-FFF2-40B4-BE49-F238E27FC236}">
                <a16:creationId xmlns:a16="http://schemas.microsoft.com/office/drawing/2014/main" id="{FA62431D-7F66-6475-C6A2-8B0BD97BB9A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58899" y="4318445"/>
            <a:ext cx="989686" cy="663075"/>
          </a:xfrm>
          <a:prstGeom prst="rect">
            <a:avLst/>
          </a:prstGeom>
        </p:spPr>
      </p:pic>
      <p:pic>
        <p:nvPicPr>
          <p:cNvPr id="22" name="Picture 21" descr="A star and stars in the night sky&#10;&#10;AI-generated content may be incorrect.">
            <a:extLst>
              <a:ext uri="{FF2B5EF4-FFF2-40B4-BE49-F238E27FC236}">
                <a16:creationId xmlns:a16="http://schemas.microsoft.com/office/drawing/2014/main" id="{954D270D-ED25-EFAC-7A4D-D116BD28670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63571" y="6970205"/>
            <a:ext cx="989686" cy="663075"/>
          </a:xfrm>
          <a:prstGeom prst="rect">
            <a:avLst/>
          </a:prstGeom>
        </p:spPr>
      </p:pic>
      <p:pic>
        <p:nvPicPr>
          <p:cNvPr id="44" name="Picture 43" descr="A blue rectangle with black background&#10;&#10;AI-generated content may be incorrect.">
            <a:extLst>
              <a:ext uri="{FF2B5EF4-FFF2-40B4-BE49-F238E27FC236}">
                <a16:creationId xmlns:a16="http://schemas.microsoft.com/office/drawing/2014/main" id="{F3E86988-62A9-9383-3C8C-C4504B3067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3845" y="6142665"/>
            <a:ext cx="6532716" cy="2941110"/>
          </a:xfrm>
          <a:prstGeom prst="rect">
            <a:avLst/>
          </a:prstGeom>
        </p:spPr>
      </p:pic>
      <p:pic>
        <p:nvPicPr>
          <p:cNvPr id="5" name="Picture 4" descr="A silhouette of a child reaching for a shoe&#10;&#10;AI-generated content may be incorrect.">
            <a:extLst>
              <a:ext uri="{FF2B5EF4-FFF2-40B4-BE49-F238E27FC236}">
                <a16:creationId xmlns:a16="http://schemas.microsoft.com/office/drawing/2014/main" id="{19018FFF-AF36-65C8-E691-980F08C19C6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447" y="3860129"/>
            <a:ext cx="3149600" cy="62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716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3B894CB0-E707-C512-0500-8D0D88E75B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4529" y="261034"/>
            <a:ext cx="14000005" cy="2410392"/>
          </a:xfrm>
          <a:prstGeom prst="rect">
            <a:avLst/>
          </a:prstGeom>
        </p:spPr>
      </p:pic>
      <p:pic>
        <p:nvPicPr>
          <p:cNvPr id="6" name="Picture 5" descr="A group of blue stars on a black background&#10;&#10;AI-generated content may be incorrect.">
            <a:extLst>
              <a:ext uri="{FF2B5EF4-FFF2-40B4-BE49-F238E27FC236}">
                <a16:creationId xmlns:a16="http://schemas.microsoft.com/office/drawing/2014/main" id="{976D7388-A03D-E555-D937-ED9E32E9129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987101">
            <a:off x="249457" y="8776747"/>
            <a:ext cx="2861037" cy="2118478"/>
          </a:xfrm>
          <a:prstGeom prst="rect">
            <a:avLst/>
          </a:prstGeom>
        </p:spPr>
      </p:pic>
      <p:pic>
        <p:nvPicPr>
          <p:cNvPr id="10" name="Picture 9" descr="A silhouette of a child reaching for a bag&#10;&#10;AI-generated content may be incorrect.">
            <a:extLst>
              <a:ext uri="{FF2B5EF4-FFF2-40B4-BE49-F238E27FC236}">
                <a16:creationId xmlns:a16="http://schemas.microsoft.com/office/drawing/2014/main" id="{4FA22DC8-7069-AF08-9CF8-AAD5F117CC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2153" y="7790918"/>
            <a:ext cx="1871176" cy="3518432"/>
          </a:xfrm>
          <a:prstGeom prst="rect">
            <a:avLst/>
          </a:prstGeom>
        </p:spPr>
      </p:pic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D8F2642B-A445-D248-0D07-5C299515E2C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31082" y="345949"/>
            <a:ext cx="3922142" cy="1636093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F953F6B5-BE3E-952B-05DF-4B0C25422FE3}"/>
              </a:ext>
            </a:extLst>
          </p:cNvPr>
          <p:cNvSpPr txBox="1">
            <a:spLocks/>
          </p:cNvSpPr>
          <p:nvPr/>
        </p:nvSpPr>
        <p:spPr>
          <a:xfrm>
            <a:off x="1733284" y="756714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latin typeface="Founders Grotesk Semibold" panose="020B0503030202060203" pitchFamily="34" charset="77"/>
              </a:rPr>
              <a:t>Headline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B4F570A8-6FCA-B7B6-C03B-2AF1A7195C7C}"/>
              </a:ext>
            </a:extLst>
          </p:cNvPr>
          <p:cNvSpPr txBox="1">
            <a:spLocks/>
          </p:cNvSpPr>
          <p:nvPr/>
        </p:nvSpPr>
        <p:spPr>
          <a:xfrm>
            <a:off x="1733284" y="1463253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Chart Title</a:t>
            </a: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CCD3A6C1-F4EE-92B6-5ADE-836D0B915427}"/>
              </a:ext>
            </a:extLst>
          </p:cNvPr>
          <p:cNvSpPr txBox="1">
            <a:spLocks/>
          </p:cNvSpPr>
          <p:nvPr/>
        </p:nvSpPr>
        <p:spPr>
          <a:xfrm>
            <a:off x="1926461" y="3529729"/>
            <a:ext cx="15965692" cy="233653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r>
              <a:rPr lang="en-US" sz="2800" dirty="0">
                <a:latin typeface="Founders Grotesk Light" panose="020B0303030202060203" pitchFamily="34" charset="77"/>
              </a:rPr>
              <a:t>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</a:t>
            </a:r>
            <a:r>
              <a:rPr lang="en-US" sz="2800" dirty="0" err="1">
                <a:latin typeface="Founders Grotesk Light" panose="020B0303030202060203" pitchFamily="34" charset="77"/>
              </a:rPr>
              <a:t>ipsuLorem</a:t>
            </a:r>
            <a:r>
              <a:rPr lang="en-US" sz="2800" dirty="0">
                <a:latin typeface="Founders Grotesk Light" panose="020B0303030202060203" pitchFamily="34" charset="77"/>
              </a:rPr>
              <a:t>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Lorem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r>
              <a:rPr lang="en-US" sz="2800" dirty="0">
                <a:latin typeface="Founders Grotesk Light" panose="020B0303030202060203" pitchFamily="34" charset="77"/>
              </a:rPr>
              <a:t> </a:t>
            </a:r>
            <a:r>
              <a:rPr lang="en-US" sz="2800" dirty="0" err="1">
                <a:latin typeface="Founders Grotesk Light" panose="020B0303030202060203" pitchFamily="34" charset="77"/>
              </a:rPr>
              <a:t>ipsu</a:t>
            </a:r>
            <a:endParaRPr lang="en-US" sz="2800" dirty="0"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endParaRPr lang="en-US" sz="2800" dirty="0">
              <a:latin typeface="Founders Grotesk Light" panose="020B0303030202060203" pitchFamily="34" charset="77"/>
            </a:endParaRPr>
          </a:p>
          <a:p>
            <a:pPr marL="12700" algn="l">
              <a:lnSpc>
                <a:spcPts val="8695"/>
              </a:lnSpc>
              <a:spcBef>
                <a:spcPts val="115"/>
              </a:spcBef>
            </a:pPr>
            <a:endParaRPr lang="en-US" sz="4000" dirty="0">
              <a:latin typeface="Founders Grotesk Light" panose="020B0303030202060203" pitchFamily="34" charset="77"/>
            </a:endParaRP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0C042FC2-965B-BCD1-563B-793BC30250E4}"/>
              </a:ext>
            </a:extLst>
          </p:cNvPr>
          <p:cNvSpPr txBox="1">
            <a:spLocks/>
          </p:cNvSpPr>
          <p:nvPr/>
        </p:nvSpPr>
        <p:spPr>
          <a:xfrm>
            <a:off x="3304007" y="5820810"/>
            <a:ext cx="4784772" cy="125867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6000" b="1" dirty="0">
                <a:latin typeface="Founders Grotesk Semibold" panose="020B0503030202060203" pitchFamily="34" charset="77"/>
              </a:rPr>
              <a:t>Title 1</a:t>
            </a:r>
          </a:p>
          <a:p>
            <a:pPr marL="12700" algn="l">
              <a:spcBef>
                <a:spcPts val="115"/>
              </a:spcBef>
            </a:pPr>
            <a:endParaRPr lang="en-US" sz="2000" dirty="0">
              <a:latin typeface="Founders Grotesk Light" panose="020B0303030202060203" pitchFamily="34" charset="77"/>
            </a:endParaRPr>
          </a:p>
        </p:txBody>
      </p:sp>
      <p:sp>
        <p:nvSpPr>
          <p:cNvPr id="17" name="object 2">
            <a:extLst>
              <a:ext uri="{FF2B5EF4-FFF2-40B4-BE49-F238E27FC236}">
                <a16:creationId xmlns:a16="http://schemas.microsoft.com/office/drawing/2014/main" id="{71791E43-2F65-5745-441D-2F7C9B3F71EA}"/>
              </a:ext>
            </a:extLst>
          </p:cNvPr>
          <p:cNvSpPr txBox="1">
            <a:spLocks/>
          </p:cNvSpPr>
          <p:nvPr/>
        </p:nvSpPr>
        <p:spPr>
          <a:xfrm>
            <a:off x="3304007" y="7063456"/>
            <a:ext cx="4784772" cy="125867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6000" b="1" dirty="0">
                <a:latin typeface="Founders Grotesk Semibold" panose="020B0503030202060203" pitchFamily="34" charset="77"/>
              </a:rPr>
              <a:t>Title 2</a:t>
            </a:r>
          </a:p>
          <a:p>
            <a:pPr marL="12700" algn="l">
              <a:spcBef>
                <a:spcPts val="115"/>
              </a:spcBef>
            </a:pPr>
            <a:endParaRPr lang="en-US" sz="2000" dirty="0">
              <a:latin typeface="Founders Grotesk Light" panose="020B0303030202060203" pitchFamily="34" charset="77"/>
            </a:endParaRPr>
          </a:p>
        </p:txBody>
      </p:sp>
      <p:sp>
        <p:nvSpPr>
          <p:cNvPr id="24" name="object 2">
            <a:extLst>
              <a:ext uri="{FF2B5EF4-FFF2-40B4-BE49-F238E27FC236}">
                <a16:creationId xmlns:a16="http://schemas.microsoft.com/office/drawing/2014/main" id="{79C78CFA-A52F-2CF1-EE5E-B9566F2DE2ED}"/>
              </a:ext>
            </a:extLst>
          </p:cNvPr>
          <p:cNvSpPr txBox="1">
            <a:spLocks/>
          </p:cNvSpPr>
          <p:nvPr/>
        </p:nvSpPr>
        <p:spPr>
          <a:xfrm>
            <a:off x="3304007" y="8329547"/>
            <a:ext cx="4784772" cy="125867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6000" b="1" dirty="0">
                <a:latin typeface="Founders Grotesk Semibold" panose="020B0503030202060203" pitchFamily="34" charset="77"/>
              </a:rPr>
              <a:t>Title 3</a:t>
            </a:r>
          </a:p>
          <a:p>
            <a:pPr marL="12700" algn="l">
              <a:spcBef>
                <a:spcPts val="115"/>
              </a:spcBef>
            </a:pPr>
            <a:endParaRPr lang="en-US" sz="2000" dirty="0">
              <a:latin typeface="Founders Grotesk Light" panose="020B0303030202060203" pitchFamily="34" charset="77"/>
            </a:endParaRPr>
          </a:p>
        </p:txBody>
      </p:sp>
      <p:sp>
        <p:nvSpPr>
          <p:cNvPr id="26" name="object 2">
            <a:extLst>
              <a:ext uri="{FF2B5EF4-FFF2-40B4-BE49-F238E27FC236}">
                <a16:creationId xmlns:a16="http://schemas.microsoft.com/office/drawing/2014/main" id="{9423961A-418B-2699-0AF6-726AF73E3A91}"/>
              </a:ext>
            </a:extLst>
          </p:cNvPr>
          <p:cNvSpPr txBox="1">
            <a:spLocks/>
          </p:cNvSpPr>
          <p:nvPr/>
        </p:nvSpPr>
        <p:spPr>
          <a:xfrm>
            <a:off x="5794068" y="5846744"/>
            <a:ext cx="2972260" cy="95090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endParaRPr lang="en-US" sz="2000" dirty="0"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7" name="object 2">
            <a:extLst>
              <a:ext uri="{FF2B5EF4-FFF2-40B4-BE49-F238E27FC236}">
                <a16:creationId xmlns:a16="http://schemas.microsoft.com/office/drawing/2014/main" id="{804C86A0-7950-83F7-217B-B7F58EBDAC0C}"/>
              </a:ext>
            </a:extLst>
          </p:cNvPr>
          <p:cNvSpPr txBox="1">
            <a:spLocks/>
          </p:cNvSpPr>
          <p:nvPr/>
        </p:nvSpPr>
        <p:spPr>
          <a:xfrm>
            <a:off x="5794068" y="7089390"/>
            <a:ext cx="2972260" cy="95090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endParaRPr lang="en-US" sz="2000" dirty="0"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38" name="object 2">
            <a:extLst>
              <a:ext uri="{FF2B5EF4-FFF2-40B4-BE49-F238E27FC236}">
                <a16:creationId xmlns:a16="http://schemas.microsoft.com/office/drawing/2014/main" id="{2978E600-E331-D936-BD6F-EE242FB7D231}"/>
              </a:ext>
            </a:extLst>
          </p:cNvPr>
          <p:cNvSpPr txBox="1">
            <a:spLocks/>
          </p:cNvSpPr>
          <p:nvPr/>
        </p:nvSpPr>
        <p:spPr>
          <a:xfrm>
            <a:off x="5794068" y="8355483"/>
            <a:ext cx="2972260" cy="95090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endParaRPr lang="en-US" sz="2000" dirty="0"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pic>
        <p:nvPicPr>
          <p:cNvPr id="41" name="Picture 40" descr="A grey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1CB58B9B-A65C-B904-5C89-CB8548FF34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328" y="4932546"/>
            <a:ext cx="5944489" cy="4489544"/>
          </a:xfrm>
          <a:prstGeom prst="rect">
            <a:avLst/>
          </a:prstGeom>
        </p:spPr>
      </p:pic>
      <p:sp>
        <p:nvSpPr>
          <p:cNvPr id="48" name="object 2">
            <a:extLst>
              <a:ext uri="{FF2B5EF4-FFF2-40B4-BE49-F238E27FC236}">
                <a16:creationId xmlns:a16="http://schemas.microsoft.com/office/drawing/2014/main" id="{0988AD54-D363-8C50-2949-0F0BA2B49365}"/>
              </a:ext>
            </a:extLst>
          </p:cNvPr>
          <p:cNvSpPr txBox="1">
            <a:spLocks/>
          </p:cNvSpPr>
          <p:nvPr/>
        </p:nvSpPr>
        <p:spPr>
          <a:xfrm>
            <a:off x="10956192" y="9334857"/>
            <a:ext cx="1431543" cy="322524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</a:t>
            </a: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50" name="object 2">
            <a:extLst>
              <a:ext uri="{FF2B5EF4-FFF2-40B4-BE49-F238E27FC236}">
                <a16:creationId xmlns:a16="http://schemas.microsoft.com/office/drawing/2014/main" id="{B8CBF3C1-B070-B0C6-23A0-A142AF102FDF}"/>
              </a:ext>
            </a:extLst>
          </p:cNvPr>
          <p:cNvSpPr txBox="1">
            <a:spLocks/>
          </p:cNvSpPr>
          <p:nvPr/>
        </p:nvSpPr>
        <p:spPr>
          <a:xfrm>
            <a:off x="12081608" y="9334857"/>
            <a:ext cx="1431543" cy="322524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</a:t>
            </a: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51" name="object 2">
            <a:extLst>
              <a:ext uri="{FF2B5EF4-FFF2-40B4-BE49-F238E27FC236}">
                <a16:creationId xmlns:a16="http://schemas.microsoft.com/office/drawing/2014/main" id="{B2374334-57A8-CB4C-DC4C-67B7ABEF8FA6}"/>
              </a:ext>
            </a:extLst>
          </p:cNvPr>
          <p:cNvSpPr txBox="1">
            <a:spLocks/>
          </p:cNvSpPr>
          <p:nvPr/>
        </p:nvSpPr>
        <p:spPr>
          <a:xfrm>
            <a:off x="13300808" y="9334857"/>
            <a:ext cx="1431543" cy="322524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</a:t>
            </a: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52" name="object 2">
            <a:extLst>
              <a:ext uri="{FF2B5EF4-FFF2-40B4-BE49-F238E27FC236}">
                <a16:creationId xmlns:a16="http://schemas.microsoft.com/office/drawing/2014/main" id="{A37BE528-CC9F-FCEC-97A2-211CB2C47B73}"/>
              </a:ext>
            </a:extLst>
          </p:cNvPr>
          <p:cNvSpPr txBox="1">
            <a:spLocks/>
          </p:cNvSpPr>
          <p:nvPr/>
        </p:nvSpPr>
        <p:spPr>
          <a:xfrm>
            <a:off x="14777915" y="9334857"/>
            <a:ext cx="1431543" cy="322524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</a:t>
            </a: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53" name="object 2">
            <a:extLst>
              <a:ext uri="{FF2B5EF4-FFF2-40B4-BE49-F238E27FC236}">
                <a16:creationId xmlns:a16="http://schemas.microsoft.com/office/drawing/2014/main" id="{2D0DEB4B-E986-9373-41C9-1DB19529EB9C}"/>
              </a:ext>
            </a:extLst>
          </p:cNvPr>
          <p:cNvSpPr txBox="1">
            <a:spLocks/>
          </p:cNvSpPr>
          <p:nvPr/>
        </p:nvSpPr>
        <p:spPr>
          <a:xfrm>
            <a:off x="9865170" y="8860102"/>
            <a:ext cx="1431543" cy="322524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0</a:t>
            </a: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54" name="object 2">
            <a:extLst>
              <a:ext uri="{FF2B5EF4-FFF2-40B4-BE49-F238E27FC236}">
                <a16:creationId xmlns:a16="http://schemas.microsoft.com/office/drawing/2014/main" id="{63586090-A974-B5B2-7681-58B7EBFE2391}"/>
              </a:ext>
            </a:extLst>
          </p:cNvPr>
          <p:cNvSpPr txBox="1">
            <a:spLocks/>
          </p:cNvSpPr>
          <p:nvPr/>
        </p:nvSpPr>
        <p:spPr>
          <a:xfrm>
            <a:off x="9865170" y="8133271"/>
            <a:ext cx="1431543" cy="322524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0</a:t>
            </a: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55" name="object 2">
            <a:extLst>
              <a:ext uri="{FF2B5EF4-FFF2-40B4-BE49-F238E27FC236}">
                <a16:creationId xmlns:a16="http://schemas.microsoft.com/office/drawing/2014/main" id="{113B2E6F-8E65-95BA-83C6-5A6065FE32CB}"/>
              </a:ext>
            </a:extLst>
          </p:cNvPr>
          <p:cNvSpPr txBox="1">
            <a:spLocks/>
          </p:cNvSpPr>
          <p:nvPr/>
        </p:nvSpPr>
        <p:spPr>
          <a:xfrm>
            <a:off x="9865170" y="7359548"/>
            <a:ext cx="1431543" cy="322524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0</a:t>
            </a: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56" name="object 2">
            <a:extLst>
              <a:ext uri="{FF2B5EF4-FFF2-40B4-BE49-F238E27FC236}">
                <a16:creationId xmlns:a16="http://schemas.microsoft.com/office/drawing/2014/main" id="{07A14139-20F8-2EF4-1689-DC5761B03C63}"/>
              </a:ext>
            </a:extLst>
          </p:cNvPr>
          <p:cNvSpPr txBox="1">
            <a:spLocks/>
          </p:cNvSpPr>
          <p:nvPr/>
        </p:nvSpPr>
        <p:spPr>
          <a:xfrm>
            <a:off x="9865170" y="6585825"/>
            <a:ext cx="1431543" cy="322524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0</a:t>
            </a: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57" name="object 2">
            <a:extLst>
              <a:ext uri="{FF2B5EF4-FFF2-40B4-BE49-F238E27FC236}">
                <a16:creationId xmlns:a16="http://schemas.microsoft.com/office/drawing/2014/main" id="{C7B2BDBF-3ABA-7F1B-AD9A-623DEE9D99ED}"/>
              </a:ext>
            </a:extLst>
          </p:cNvPr>
          <p:cNvSpPr txBox="1">
            <a:spLocks/>
          </p:cNvSpPr>
          <p:nvPr/>
        </p:nvSpPr>
        <p:spPr>
          <a:xfrm>
            <a:off x="9865170" y="5999671"/>
            <a:ext cx="1431543" cy="322524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0</a:t>
            </a: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58" name="object 2">
            <a:extLst>
              <a:ext uri="{FF2B5EF4-FFF2-40B4-BE49-F238E27FC236}">
                <a16:creationId xmlns:a16="http://schemas.microsoft.com/office/drawing/2014/main" id="{09F12C28-AE16-5E46-4A1F-9E788DA2EAFE}"/>
              </a:ext>
            </a:extLst>
          </p:cNvPr>
          <p:cNvSpPr txBox="1">
            <a:spLocks/>
          </p:cNvSpPr>
          <p:nvPr/>
        </p:nvSpPr>
        <p:spPr>
          <a:xfrm>
            <a:off x="9865170" y="5366625"/>
            <a:ext cx="1431543" cy="322524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0</a:t>
            </a: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pic>
        <p:nvPicPr>
          <p:cNvPr id="60" name="Graphic 59">
            <a:extLst>
              <a:ext uri="{FF2B5EF4-FFF2-40B4-BE49-F238E27FC236}">
                <a16:creationId xmlns:a16="http://schemas.microsoft.com/office/drawing/2014/main" id="{7DD4DCEF-E456-E820-10D6-59F9D9E6CBC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931852" y="7258028"/>
            <a:ext cx="1098086" cy="1944152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45010C75-A095-D919-6AD4-D5964FCAAB0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3203779" y="5084762"/>
            <a:ext cx="1217366" cy="4108610"/>
          </a:xfrm>
          <a:prstGeom prst="rect">
            <a:avLst/>
          </a:prstGeom>
        </p:spPr>
      </p:pic>
      <p:pic>
        <p:nvPicPr>
          <p:cNvPr id="64" name="Graphic 63">
            <a:extLst>
              <a:ext uri="{FF2B5EF4-FFF2-40B4-BE49-F238E27FC236}">
                <a16:creationId xmlns:a16="http://schemas.microsoft.com/office/drawing/2014/main" id="{55716C9A-FFA5-3ED8-9168-DD0F0BED4B6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4475251" y="7151918"/>
            <a:ext cx="1211447" cy="2144857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495C6205-EF3C-30F6-29AE-39C9AA34B76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509492" y="6052269"/>
            <a:ext cx="1211447" cy="3301785"/>
          </a:xfrm>
          <a:prstGeom prst="rect">
            <a:avLst/>
          </a:prstGeom>
        </p:spPr>
      </p:pic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23A75F9B-7745-DF59-D26B-8B74F4A5692E}"/>
              </a:ext>
            </a:extLst>
          </p:cNvPr>
          <p:cNvCxnSpPr>
            <a:cxnSpLocks/>
          </p:cNvCxnSpPr>
          <p:nvPr/>
        </p:nvCxnSpPr>
        <p:spPr>
          <a:xfrm flipV="1">
            <a:off x="10348863" y="6802297"/>
            <a:ext cx="879491" cy="824748"/>
          </a:xfrm>
          <a:prstGeom prst="line">
            <a:avLst/>
          </a:prstGeom>
          <a:ln w="28575">
            <a:solidFill>
              <a:srgbClr val="97D0D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66" descr="A white star on a black background&#10;&#10;AI-generated content may be incorrect.">
            <a:extLst>
              <a:ext uri="{FF2B5EF4-FFF2-40B4-BE49-F238E27FC236}">
                <a16:creationId xmlns:a16="http://schemas.microsoft.com/office/drawing/2014/main" id="{75D6199B-1DB2-E9EE-A46A-54CF727D2DC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436" y="6385722"/>
            <a:ext cx="786864" cy="833150"/>
          </a:xfrm>
          <a:prstGeom prst="rect">
            <a:avLst/>
          </a:prstGeom>
        </p:spPr>
      </p:pic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447F3B9-D96F-3D4A-7202-017B83FEE089}"/>
              </a:ext>
            </a:extLst>
          </p:cNvPr>
          <p:cNvCxnSpPr>
            <a:cxnSpLocks/>
          </p:cNvCxnSpPr>
          <p:nvPr/>
        </p:nvCxnSpPr>
        <p:spPr>
          <a:xfrm flipH="1" flipV="1">
            <a:off x="11256389" y="6817340"/>
            <a:ext cx="1236068" cy="1184459"/>
          </a:xfrm>
          <a:prstGeom prst="line">
            <a:avLst/>
          </a:prstGeom>
          <a:ln w="28575">
            <a:solidFill>
              <a:srgbClr val="97D0D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9870D3DF-EC0E-D6CC-F6E0-71D6BC847B50}"/>
              </a:ext>
            </a:extLst>
          </p:cNvPr>
          <p:cNvCxnSpPr>
            <a:cxnSpLocks/>
          </p:cNvCxnSpPr>
          <p:nvPr/>
        </p:nvCxnSpPr>
        <p:spPr>
          <a:xfrm flipV="1">
            <a:off x="12492456" y="5418143"/>
            <a:ext cx="1295442" cy="2583656"/>
          </a:xfrm>
          <a:prstGeom prst="line">
            <a:avLst/>
          </a:prstGeom>
          <a:ln w="28575">
            <a:solidFill>
              <a:srgbClr val="97D0D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229E108D-9E35-7E8F-7F2A-0CB25013FF31}"/>
              </a:ext>
            </a:extLst>
          </p:cNvPr>
          <p:cNvCxnSpPr>
            <a:cxnSpLocks/>
          </p:cNvCxnSpPr>
          <p:nvPr/>
        </p:nvCxnSpPr>
        <p:spPr>
          <a:xfrm flipH="1" flipV="1">
            <a:off x="13800477" y="5527887"/>
            <a:ext cx="1345238" cy="2353990"/>
          </a:xfrm>
          <a:prstGeom prst="line">
            <a:avLst/>
          </a:prstGeom>
          <a:ln w="28575">
            <a:solidFill>
              <a:srgbClr val="97D0D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 descr="A white star on a black background&#10;&#10;AI-generated content may be incorrect.">
            <a:extLst>
              <a:ext uri="{FF2B5EF4-FFF2-40B4-BE49-F238E27FC236}">
                <a16:creationId xmlns:a16="http://schemas.microsoft.com/office/drawing/2014/main" id="{FD4107C1-2D79-A904-D7F5-47BB768F31A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7390" y="7413953"/>
            <a:ext cx="786864" cy="833150"/>
          </a:xfrm>
          <a:prstGeom prst="rect">
            <a:avLst/>
          </a:prstGeom>
        </p:spPr>
      </p:pic>
      <p:pic>
        <p:nvPicPr>
          <p:cNvPr id="66" name="Picture 65" descr="A white star on a black background&#10;&#10;AI-generated content may be incorrect.">
            <a:extLst>
              <a:ext uri="{FF2B5EF4-FFF2-40B4-BE49-F238E27FC236}">
                <a16:creationId xmlns:a16="http://schemas.microsoft.com/office/drawing/2014/main" id="{BEF42197-F852-6736-6E6C-2FC72141DD6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4813" y="7568775"/>
            <a:ext cx="786864" cy="833150"/>
          </a:xfrm>
          <a:prstGeom prst="rect">
            <a:avLst/>
          </a:prstGeom>
        </p:spPr>
      </p:pic>
      <p:pic>
        <p:nvPicPr>
          <p:cNvPr id="14" name="Picture 13" descr="A star and stars in the night sky&#10;&#10;AI-generated content may be incorrect.">
            <a:extLst>
              <a:ext uri="{FF2B5EF4-FFF2-40B4-BE49-F238E27FC236}">
                <a16:creationId xmlns:a16="http://schemas.microsoft.com/office/drawing/2014/main" id="{F9450E54-FC65-9B86-FB57-2367674C6B56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9849" y="5833979"/>
            <a:ext cx="989686" cy="663075"/>
          </a:xfrm>
          <a:prstGeom prst="rect">
            <a:avLst/>
          </a:prstGeom>
        </p:spPr>
      </p:pic>
      <p:pic>
        <p:nvPicPr>
          <p:cNvPr id="16" name="Picture 15" descr="A star and stars in the night sky&#10;&#10;AI-generated content may be incorrect.">
            <a:extLst>
              <a:ext uri="{FF2B5EF4-FFF2-40B4-BE49-F238E27FC236}">
                <a16:creationId xmlns:a16="http://schemas.microsoft.com/office/drawing/2014/main" id="{5A721ACD-1633-794B-72C5-C4BE36C6F254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9849" y="7132427"/>
            <a:ext cx="989686" cy="663075"/>
          </a:xfrm>
          <a:prstGeom prst="rect">
            <a:avLst/>
          </a:prstGeom>
        </p:spPr>
      </p:pic>
      <p:pic>
        <p:nvPicPr>
          <p:cNvPr id="18" name="Picture 17" descr="A star and stars in the night sky&#10;&#10;AI-generated content may be incorrect.">
            <a:extLst>
              <a:ext uri="{FF2B5EF4-FFF2-40B4-BE49-F238E27FC236}">
                <a16:creationId xmlns:a16="http://schemas.microsoft.com/office/drawing/2014/main" id="{936BFC4C-F8D7-4BC5-EB7C-D526135C764A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9849" y="8467451"/>
            <a:ext cx="989686" cy="663075"/>
          </a:xfrm>
          <a:prstGeom prst="rect">
            <a:avLst/>
          </a:prstGeom>
        </p:spPr>
      </p:pic>
      <p:pic>
        <p:nvPicPr>
          <p:cNvPr id="19" name="Picture 18" descr="A star and stars in the night sky&#10;&#10;AI-generated content may be incorrect.">
            <a:extLst>
              <a:ext uri="{FF2B5EF4-FFF2-40B4-BE49-F238E27FC236}">
                <a16:creationId xmlns:a16="http://schemas.microsoft.com/office/drawing/2014/main" id="{4E0094CE-EE19-1BDA-D5D7-5737DA024069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0121" y="5047595"/>
            <a:ext cx="989686" cy="663075"/>
          </a:xfrm>
          <a:prstGeom prst="rect">
            <a:avLst/>
          </a:prstGeom>
        </p:spPr>
      </p:pic>
      <p:pic>
        <p:nvPicPr>
          <p:cNvPr id="4" name="Picture 3" descr="A silhouette of a child reaching for a shoe&#10;&#10;AI-generated content may be incorrect.">
            <a:extLst>
              <a:ext uri="{FF2B5EF4-FFF2-40B4-BE49-F238E27FC236}">
                <a16:creationId xmlns:a16="http://schemas.microsoft.com/office/drawing/2014/main" id="{659E4F71-DEE0-FB32-4E55-3267AB97E74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0173" y="6737678"/>
            <a:ext cx="1238629" cy="247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6373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val 36">
            <a:extLst>
              <a:ext uri="{FF2B5EF4-FFF2-40B4-BE49-F238E27FC236}">
                <a16:creationId xmlns:a16="http://schemas.microsoft.com/office/drawing/2014/main" id="{2786A2F4-4374-5CFB-0502-F2B924990F74}"/>
              </a:ext>
            </a:extLst>
          </p:cNvPr>
          <p:cNvSpPr/>
          <p:nvPr/>
        </p:nvSpPr>
        <p:spPr>
          <a:xfrm>
            <a:off x="9795889" y="3783134"/>
            <a:ext cx="3600963" cy="3600963"/>
          </a:xfrm>
          <a:prstGeom prst="ellipse">
            <a:avLst/>
          </a:prstGeom>
          <a:solidFill>
            <a:srgbClr val="97D0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R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6" name="Picture 15" descr="A silhouette of a child reaching for a shoe&#10;&#10;AI-generated content may be incorrect.">
            <a:extLst>
              <a:ext uri="{FF2B5EF4-FFF2-40B4-BE49-F238E27FC236}">
                <a16:creationId xmlns:a16="http://schemas.microsoft.com/office/drawing/2014/main" id="{67E97C2A-2901-F620-B3AC-BFE2BF0AA9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4927" y="4007400"/>
            <a:ext cx="1680785" cy="3361570"/>
          </a:xfrm>
          <a:prstGeom prst="rect">
            <a:avLst/>
          </a:prstGeom>
        </p:spPr>
      </p:pic>
      <p:pic>
        <p:nvPicPr>
          <p:cNvPr id="39" name="Picture 38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9B600A95-50B5-E6E8-25F3-643F24BAB0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3430" y="4367017"/>
            <a:ext cx="2433195" cy="2433195"/>
          </a:xfrm>
          <a:prstGeom prst="rect">
            <a:avLst/>
          </a:prstGeom>
        </p:spPr>
      </p:pic>
      <p:sp>
        <p:nvSpPr>
          <p:cNvPr id="30" name="Oval 29">
            <a:extLst>
              <a:ext uri="{FF2B5EF4-FFF2-40B4-BE49-F238E27FC236}">
                <a16:creationId xmlns:a16="http://schemas.microsoft.com/office/drawing/2014/main" id="{4965943C-7E12-FE67-AB5E-C069AF65B08E}"/>
              </a:ext>
            </a:extLst>
          </p:cNvPr>
          <p:cNvSpPr/>
          <p:nvPr/>
        </p:nvSpPr>
        <p:spPr>
          <a:xfrm>
            <a:off x="5528689" y="3783134"/>
            <a:ext cx="3600963" cy="3600963"/>
          </a:xfrm>
          <a:prstGeom prst="ellipse">
            <a:avLst/>
          </a:prstGeom>
          <a:solidFill>
            <a:srgbClr val="7B8F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R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6" name="Picture 35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2D1F5195-9FA9-7486-4CD3-860B963BF2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122" y="4367017"/>
            <a:ext cx="2433195" cy="2433195"/>
          </a:xfrm>
          <a:prstGeom prst="rect">
            <a:avLst/>
          </a:prstGeom>
        </p:spPr>
      </p:pic>
      <p:pic>
        <p:nvPicPr>
          <p:cNvPr id="15" name="Picture 14" descr="A silhouette of a child reaching for a shoe&#10;&#10;AI-generated content may be incorrect.">
            <a:extLst>
              <a:ext uri="{FF2B5EF4-FFF2-40B4-BE49-F238E27FC236}">
                <a16:creationId xmlns:a16="http://schemas.microsoft.com/office/drawing/2014/main" id="{9ECF9EF5-1BAC-EDE0-F9EE-A92DF4843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807" y="4007400"/>
            <a:ext cx="1680785" cy="3361570"/>
          </a:xfrm>
          <a:prstGeom prst="rect">
            <a:avLst/>
          </a:prstGeom>
        </p:spPr>
      </p:pic>
      <p:pic>
        <p:nvPicPr>
          <p:cNvPr id="3" name="Picture 2" descr="A blue rectangle with black background&#10;&#10;AI-generated content may be incorrect.">
            <a:extLst>
              <a:ext uri="{FF2B5EF4-FFF2-40B4-BE49-F238E27FC236}">
                <a16:creationId xmlns:a16="http://schemas.microsoft.com/office/drawing/2014/main" id="{6C6E6941-C302-E2B4-F18F-D7CCD3470E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33" y="7371911"/>
            <a:ext cx="4541128" cy="1731561"/>
          </a:xfrm>
          <a:prstGeom prst="rect">
            <a:avLst/>
          </a:prstGeom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1C8530AA-2265-18F1-C9AE-1DAF820E92F4}"/>
              </a:ext>
            </a:extLst>
          </p:cNvPr>
          <p:cNvSpPr/>
          <p:nvPr/>
        </p:nvSpPr>
        <p:spPr>
          <a:xfrm>
            <a:off x="13875520" y="3783134"/>
            <a:ext cx="3600963" cy="3600963"/>
          </a:xfrm>
          <a:prstGeom prst="ellipse">
            <a:avLst/>
          </a:prstGeom>
          <a:solidFill>
            <a:srgbClr val="7B8F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R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2" name="Picture 41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6708EA4A-6909-0E66-2F1D-92C3302483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3061" y="4367017"/>
            <a:ext cx="2433195" cy="2433195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AB8067B4-BFB7-DCAD-0944-48B201BC5FA5}"/>
              </a:ext>
            </a:extLst>
          </p:cNvPr>
          <p:cNvSpPr/>
          <p:nvPr/>
        </p:nvSpPr>
        <p:spPr>
          <a:xfrm>
            <a:off x="1425612" y="3783134"/>
            <a:ext cx="3600963" cy="3600963"/>
          </a:xfrm>
          <a:prstGeom prst="ellipse">
            <a:avLst/>
          </a:prstGeom>
          <a:solidFill>
            <a:srgbClr val="97D0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R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3" name="Picture 32" descr="A grey circle with black background&#10;&#10;AI-generated content may be incorrect.">
            <a:extLst>
              <a:ext uri="{FF2B5EF4-FFF2-40B4-BE49-F238E27FC236}">
                <a16:creationId xmlns:a16="http://schemas.microsoft.com/office/drawing/2014/main" id="{695CD41D-F922-BE7B-890C-E66840597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045" y="4367017"/>
            <a:ext cx="2433195" cy="2433195"/>
          </a:xfrm>
          <a:prstGeom prst="rect">
            <a:avLst/>
          </a:prstGeom>
        </p:spPr>
      </p:pic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D8F2642B-A445-D248-0D07-5C299515E2C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31082" y="345949"/>
            <a:ext cx="3922142" cy="1636093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C4F41544-5FEC-C285-D9FE-1EA14ABC2F9A}"/>
              </a:ext>
            </a:extLst>
          </p:cNvPr>
          <p:cNvSpPr txBox="1">
            <a:spLocks/>
          </p:cNvSpPr>
          <p:nvPr/>
        </p:nvSpPr>
        <p:spPr>
          <a:xfrm>
            <a:off x="1441967" y="7958674"/>
            <a:ext cx="3692741" cy="95090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endParaRPr lang="en-US" sz="2000" dirty="0"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pic>
        <p:nvPicPr>
          <p:cNvPr id="9" name="Picture 8" descr="A blue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7120A009-377E-E31F-1F8B-0EEEB77A9C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9" y="226466"/>
            <a:ext cx="14000005" cy="2473575"/>
          </a:xfrm>
          <a:prstGeom prst="rect">
            <a:avLst/>
          </a:prstGeom>
        </p:spPr>
      </p:pic>
      <p:sp>
        <p:nvSpPr>
          <p:cNvPr id="11" name="object 2">
            <a:extLst>
              <a:ext uri="{FF2B5EF4-FFF2-40B4-BE49-F238E27FC236}">
                <a16:creationId xmlns:a16="http://schemas.microsoft.com/office/drawing/2014/main" id="{D1F2DEC4-AFC5-226B-FB1B-66F000C8037A}"/>
              </a:ext>
            </a:extLst>
          </p:cNvPr>
          <p:cNvSpPr txBox="1">
            <a:spLocks/>
          </p:cNvSpPr>
          <p:nvPr/>
        </p:nvSpPr>
        <p:spPr>
          <a:xfrm>
            <a:off x="1733284" y="756714"/>
            <a:ext cx="8717481" cy="113043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b="1" dirty="0">
                <a:solidFill>
                  <a:schemeClr val="bg1"/>
                </a:solidFill>
                <a:latin typeface="Founders Grotesk Semibold" panose="020B0503030202060203" pitchFamily="34" charset="77"/>
              </a:rPr>
              <a:t>Headline</a:t>
            </a: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023A1A9A-0E72-5EE8-A3CC-6EFC9941C904}"/>
              </a:ext>
            </a:extLst>
          </p:cNvPr>
          <p:cNvSpPr txBox="1">
            <a:spLocks/>
          </p:cNvSpPr>
          <p:nvPr/>
        </p:nvSpPr>
        <p:spPr>
          <a:xfrm>
            <a:off x="1733284" y="1463253"/>
            <a:ext cx="8717481" cy="100540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Chart Title</a:t>
            </a:r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9EC721DC-5C40-175D-4A79-17B4B7C08DEE}"/>
              </a:ext>
            </a:extLst>
          </p:cNvPr>
          <p:cNvSpPr txBox="1">
            <a:spLocks/>
          </p:cNvSpPr>
          <p:nvPr/>
        </p:nvSpPr>
        <p:spPr>
          <a:xfrm>
            <a:off x="5709167" y="7958674"/>
            <a:ext cx="3692741" cy="95090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endParaRPr lang="en-US" sz="2000" dirty="0"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22" name="object 2">
            <a:extLst>
              <a:ext uri="{FF2B5EF4-FFF2-40B4-BE49-F238E27FC236}">
                <a16:creationId xmlns:a16="http://schemas.microsoft.com/office/drawing/2014/main" id="{47EDC1A5-45F7-B061-19A2-6E95571E6D06}"/>
              </a:ext>
            </a:extLst>
          </p:cNvPr>
          <p:cNvSpPr txBox="1">
            <a:spLocks/>
          </p:cNvSpPr>
          <p:nvPr/>
        </p:nvSpPr>
        <p:spPr>
          <a:xfrm>
            <a:off x="9920249" y="7958674"/>
            <a:ext cx="3692741" cy="95090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endParaRPr lang="en-US" sz="2000" dirty="0"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24" name="object 2">
            <a:extLst>
              <a:ext uri="{FF2B5EF4-FFF2-40B4-BE49-F238E27FC236}">
                <a16:creationId xmlns:a16="http://schemas.microsoft.com/office/drawing/2014/main" id="{2C0032BF-2CAE-2AC6-18B6-8EF39D83B26F}"/>
              </a:ext>
            </a:extLst>
          </p:cNvPr>
          <p:cNvSpPr txBox="1">
            <a:spLocks/>
          </p:cNvSpPr>
          <p:nvPr/>
        </p:nvSpPr>
        <p:spPr>
          <a:xfrm>
            <a:off x="14095396" y="7958674"/>
            <a:ext cx="3692741" cy="950901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2000" dirty="0">
                <a:latin typeface="Founders Grotesk Light" panose="020B0303030202060203" pitchFamily="34" charset="77"/>
              </a:rPr>
              <a:t>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Lorem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r>
              <a:rPr lang="en-US" sz="2000" dirty="0">
                <a:latin typeface="Founders Grotesk Light" panose="020B0303030202060203" pitchFamily="34" charset="77"/>
              </a:rPr>
              <a:t> </a:t>
            </a:r>
            <a:r>
              <a:rPr lang="en-US" sz="2000" dirty="0" err="1">
                <a:latin typeface="Founders Grotesk Light" panose="020B0303030202060203" pitchFamily="34" charset="77"/>
              </a:rPr>
              <a:t>ipsu</a:t>
            </a:r>
            <a:endParaRPr lang="en-US" sz="2000" dirty="0">
              <a:latin typeface="Founders Grotesk Light" panose="020B0303030202060203" pitchFamily="34" charset="77"/>
            </a:endParaRPr>
          </a:p>
          <a:p>
            <a:pPr marL="12700" algn="l">
              <a:spcBef>
                <a:spcPts val="115"/>
              </a:spcBef>
            </a:pPr>
            <a:endParaRPr lang="en-US" sz="2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26" name="object 2">
            <a:extLst>
              <a:ext uri="{FF2B5EF4-FFF2-40B4-BE49-F238E27FC236}">
                <a16:creationId xmlns:a16="http://schemas.microsoft.com/office/drawing/2014/main" id="{996D2430-1C6A-CC4C-2907-F12B2E136808}"/>
              </a:ext>
            </a:extLst>
          </p:cNvPr>
          <p:cNvSpPr txBox="1">
            <a:spLocks/>
          </p:cNvSpPr>
          <p:nvPr/>
        </p:nvSpPr>
        <p:spPr>
          <a:xfrm>
            <a:off x="6643040" y="5183084"/>
            <a:ext cx="3692738" cy="205889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6600" b="1" dirty="0">
                <a:latin typeface="Founders Grotesk Semibold" panose="020B0503030202060203" pitchFamily="34" charset="77"/>
              </a:rPr>
              <a:t>25%</a:t>
            </a:r>
          </a:p>
          <a:p>
            <a:pPr marL="12700" algn="l">
              <a:spcBef>
                <a:spcPts val="115"/>
              </a:spcBef>
            </a:pPr>
            <a:endParaRPr lang="en-US" sz="6600" dirty="0">
              <a:latin typeface="Founders Grotesk Light" panose="020B0303030202060203" pitchFamily="34" charset="77"/>
            </a:endParaRPr>
          </a:p>
        </p:txBody>
      </p:sp>
      <p:sp>
        <p:nvSpPr>
          <p:cNvPr id="27" name="object 2">
            <a:extLst>
              <a:ext uri="{FF2B5EF4-FFF2-40B4-BE49-F238E27FC236}">
                <a16:creationId xmlns:a16="http://schemas.microsoft.com/office/drawing/2014/main" id="{B1700381-C267-B64D-F35C-A7FE2112C6C6}"/>
              </a:ext>
            </a:extLst>
          </p:cNvPr>
          <p:cNvSpPr txBox="1">
            <a:spLocks/>
          </p:cNvSpPr>
          <p:nvPr/>
        </p:nvSpPr>
        <p:spPr>
          <a:xfrm>
            <a:off x="10652332" y="5183084"/>
            <a:ext cx="3692738" cy="205889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6600" b="1" dirty="0">
                <a:latin typeface="Founders Grotesk Semibold" panose="020B0503030202060203" pitchFamily="34" charset="77"/>
              </a:rPr>
              <a:t>75%</a:t>
            </a:r>
          </a:p>
          <a:p>
            <a:pPr marL="12700" algn="l">
              <a:spcBef>
                <a:spcPts val="115"/>
              </a:spcBef>
            </a:pPr>
            <a:endParaRPr lang="en-US" sz="6600" dirty="0">
              <a:latin typeface="Founders Grotesk Light" panose="020B0303030202060203" pitchFamily="34" charset="77"/>
            </a:endParaRPr>
          </a:p>
        </p:txBody>
      </p:sp>
      <p:pic>
        <p:nvPicPr>
          <p:cNvPr id="4" name="Picture 3" descr="A blue and purple text on a black background&#10;&#10;AI-generated content may be incorrect.">
            <a:extLst>
              <a:ext uri="{FF2B5EF4-FFF2-40B4-BE49-F238E27FC236}">
                <a16:creationId xmlns:a16="http://schemas.microsoft.com/office/drawing/2014/main" id="{B7E2FA21-000A-6CA0-DBE5-57043988468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95348" y="8136609"/>
            <a:ext cx="7011674" cy="2701949"/>
          </a:xfrm>
          <a:prstGeom prst="rect">
            <a:avLst/>
          </a:prstGeom>
        </p:spPr>
      </p:pic>
      <p:pic>
        <p:nvPicPr>
          <p:cNvPr id="8" name="Picture 7" descr="A group of blue stars on a black background&#10;&#10;AI-generated content may be incorrect.">
            <a:extLst>
              <a:ext uri="{FF2B5EF4-FFF2-40B4-BE49-F238E27FC236}">
                <a16:creationId xmlns:a16="http://schemas.microsoft.com/office/drawing/2014/main" id="{E4E0B5C3-76D8-5FB6-C400-E2174A2479D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987101">
            <a:off x="194308" y="8572461"/>
            <a:ext cx="3077951" cy="2279094"/>
          </a:xfrm>
          <a:prstGeom prst="rect">
            <a:avLst/>
          </a:prstGeom>
        </p:spPr>
      </p:pic>
      <p:pic>
        <p:nvPicPr>
          <p:cNvPr id="5" name="Picture 4" descr="A blue rectangle with black background&#10;&#10;AI-generated content may be incorrect.">
            <a:extLst>
              <a:ext uri="{FF2B5EF4-FFF2-40B4-BE49-F238E27FC236}">
                <a16:creationId xmlns:a16="http://schemas.microsoft.com/office/drawing/2014/main" id="{A3680AFB-02C5-8ED0-AFA3-81B9862A5B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313" y="7371911"/>
            <a:ext cx="4541128" cy="1731561"/>
          </a:xfrm>
          <a:prstGeom prst="rect">
            <a:avLst/>
          </a:prstGeom>
        </p:spPr>
      </p:pic>
      <p:pic>
        <p:nvPicPr>
          <p:cNvPr id="10" name="Picture 9" descr="A blue rectangle with black background&#10;&#10;AI-generated content may be incorrect.">
            <a:extLst>
              <a:ext uri="{FF2B5EF4-FFF2-40B4-BE49-F238E27FC236}">
                <a16:creationId xmlns:a16="http://schemas.microsoft.com/office/drawing/2014/main" id="{7AD26F45-0274-9379-AAED-586F975F5D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417" y="7371911"/>
            <a:ext cx="4541128" cy="1731561"/>
          </a:xfrm>
          <a:prstGeom prst="rect">
            <a:avLst/>
          </a:prstGeom>
        </p:spPr>
      </p:pic>
      <p:pic>
        <p:nvPicPr>
          <p:cNvPr id="12" name="Picture 11" descr="A blue rectangle with black background&#10;&#10;AI-generated content may be incorrect.">
            <a:extLst>
              <a:ext uri="{FF2B5EF4-FFF2-40B4-BE49-F238E27FC236}">
                <a16:creationId xmlns:a16="http://schemas.microsoft.com/office/drawing/2014/main" id="{74E356A6-F16C-F95F-B22B-082D9FECB2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7505" y="7371911"/>
            <a:ext cx="4541128" cy="1731561"/>
          </a:xfrm>
          <a:prstGeom prst="rect">
            <a:avLst/>
          </a:prstGeom>
        </p:spPr>
      </p:pic>
      <p:pic>
        <p:nvPicPr>
          <p:cNvPr id="14" name="Picture 13" descr="A silhouette of a child reaching for a shoe&#10;&#10;AI-generated content may be incorrect.">
            <a:extLst>
              <a:ext uri="{FF2B5EF4-FFF2-40B4-BE49-F238E27FC236}">
                <a16:creationId xmlns:a16="http://schemas.microsoft.com/office/drawing/2014/main" id="{C2D1091A-1518-A90B-42A2-A633BC600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944" y="4007400"/>
            <a:ext cx="1680785" cy="3361570"/>
          </a:xfrm>
          <a:prstGeom prst="rect">
            <a:avLst/>
          </a:prstGeom>
        </p:spPr>
      </p:pic>
      <p:pic>
        <p:nvPicPr>
          <p:cNvPr id="17" name="Picture 16" descr="A silhouette of a child reaching for a shoe&#10;&#10;AI-generated content may be incorrect.">
            <a:extLst>
              <a:ext uri="{FF2B5EF4-FFF2-40B4-BE49-F238E27FC236}">
                <a16:creationId xmlns:a16="http://schemas.microsoft.com/office/drawing/2014/main" id="{CA513E8C-5D99-71FC-9B30-A6AB7B40F4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8287" y="4007400"/>
            <a:ext cx="1680785" cy="3361570"/>
          </a:xfrm>
          <a:prstGeom prst="rect">
            <a:avLst/>
          </a:prstGeom>
        </p:spPr>
      </p:pic>
      <p:sp>
        <p:nvSpPr>
          <p:cNvPr id="25" name="object 2">
            <a:extLst>
              <a:ext uri="{FF2B5EF4-FFF2-40B4-BE49-F238E27FC236}">
                <a16:creationId xmlns:a16="http://schemas.microsoft.com/office/drawing/2014/main" id="{092CCDE3-C52A-73F1-DD4E-144AA456A8FC}"/>
              </a:ext>
            </a:extLst>
          </p:cNvPr>
          <p:cNvSpPr txBox="1">
            <a:spLocks/>
          </p:cNvSpPr>
          <p:nvPr/>
        </p:nvSpPr>
        <p:spPr>
          <a:xfrm>
            <a:off x="2399286" y="5183084"/>
            <a:ext cx="3692738" cy="205889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6600" b="1" dirty="0">
                <a:latin typeface="Founders Grotesk Semibold" panose="020B0503030202060203" pitchFamily="34" charset="77"/>
              </a:rPr>
              <a:t>10%</a:t>
            </a:r>
          </a:p>
          <a:p>
            <a:pPr marL="12700" algn="l">
              <a:spcBef>
                <a:spcPts val="115"/>
              </a:spcBef>
            </a:pPr>
            <a:endParaRPr lang="en-US" sz="6600" dirty="0">
              <a:latin typeface="Founders Grotesk Light" panose="020B0303030202060203" pitchFamily="34" charset="77"/>
            </a:endParaRPr>
          </a:p>
        </p:txBody>
      </p:sp>
      <p:sp>
        <p:nvSpPr>
          <p:cNvPr id="28" name="object 2">
            <a:extLst>
              <a:ext uri="{FF2B5EF4-FFF2-40B4-BE49-F238E27FC236}">
                <a16:creationId xmlns:a16="http://schemas.microsoft.com/office/drawing/2014/main" id="{1FE6E520-E1AC-7034-A461-39F47E7BD671}"/>
              </a:ext>
            </a:extLst>
          </p:cNvPr>
          <p:cNvSpPr txBox="1">
            <a:spLocks/>
          </p:cNvSpPr>
          <p:nvPr/>
        </p:nvSpPr>
        <p:spPr>
          <a:xfrm>
            <a:off x="14849194" y="5183084"/>
            <a:ext cx="3692738" cy="205889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6600" b="1" dirty="0">
                <a:latin typeface="Founders Grotesk Semibold" panose="020B0503030202060203" pitchFamily="34" charset="77"/>
              </a:rPr>
              <a:t>90%</a:t>
            </a:r>
          </a:p>
          <a:p>
            <a:pPr marL="12700" algn="l">
              <a:spcBef>
                <a:spcPts val="115"/>
              </a:spcBef>
            </a:pPr>
            <a:endParaRPr lang="en-US" sz="6600" dirty="0">
              <a:latin typeface="Founders Grotesk Light" panose="020B03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426646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hild sitting on a table with a stethoscope&#10;&#10;AI-generated content may be incorrect.">
            <a:extLst>
              <a:ext uri="{FF2B5EF4-FFF2-40B4-BE49-F238E27FC236}">
                <a16:creationId xmlns:a16="http://schemas.microsoft.com/office/drawing/2014/main" id="{9F7B522E-C193-A695-1EB6-BF9043EF4B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" y="0"/>
            <a:ext cx="20104806" cy="11308953"/>
          </a:xfrm>
          <a:prstGeom prst="rect">
            <a:avLst/>
          </a:prstGeom>
        </p:spPr>
      </p:pic>
      <p:pic>
        <p:nvPicPr>
          <p:cNvPr id="8" name="Picture 7" descr="A group of blue stars on a black background&#10;&#10;AI-generated content may be incorrect.">
            <a:extLst>
              <a:ext uri="{FF2B5EF4-FFF2-40B4-BE49-F238E27FC236}">
                <a16:creationId xmlns:a16="http://schemas.microsoft.com/office/drawing/2014/main" id="{71AA684B-5EAB-722A-5F83-A0134F07972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987101">
            <a:off x="-618631" y="1567515"/>
            <a:ext cx="6861213" cy="5080441"/>
          </a:xfrm>
          <a:prstGeom prst="rect">
            <a:avLst/>
          </a:prstGeom>
        </p:spPr>
      </p:pic>
      <p:pic>
        <p:nvPicPr>
          <p:cNvPr id="5" name="Picture 4" descr="A blue and black logo&#10;&#10;AI-generated content may be incorrect.">
            <a:extLst>
              <a:ext uri="{FF2B5EF4-FFF2-40B4-BE49-F238E27FC236}">
                <a16:creationId xmlns:a16="http://schemas.microsoft.com/office/drawing/2014/main" id="{7991B775-F1EF-2598-60B8-9B97AD815CE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A2E334BB-5056-F390-943D-6E1E61F428D1}"/>
              </a:ext>
            </a:extLst>
          </p:cNvPr>
          <p:cNvSpPr txBox="1">
            <a:spLocks/>
          </p:cNvSpPr>
          <p:nvPr/>
        </p:nvSpPr>
        <p:spPr>
          <a:xfrm>
            <a:off x="2150296" y="5213408"/>
            <a:ext cx="6393021" cy="479810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15500" b="1" dirty="0">
                <a:solidFill>
                  <a:srgbClr val="7B8FC4"/>
                </a:solidFill>
                <a:latin typeface="Founders Grotesk Semibold" panose="020B0503030202060203" pitchFamily="34" charset="77"/>
              </a:rPr>
              <a:t>Thank</a:t>
            </a:r>
          </a:p>
          <a:p>
            <a:pPr marL="12700" algn="l">
              <a:spcBef>
                <a:spcPts val="115"/>
              </a:spcBef>
            </a:pPr>
            <a:endParaRPr lang="en-US" sz="155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5540B46-BD15-34F5-5D18-6D02A559C63A}"/>
              </a:ext>
            </a:extLst>
          </p:cNvPr>
          <p:cNvSpPr txBox="1">
            <a:spLocks/>
          </p:cNvSpPr>
          <p:nvPr/>
        </p:nvSpPr>
        <p:spPr>
          <a:xfrm>
            <a:off x="2255802" y="6289838"/>
            <a:ext cx="6393021" cy="4798108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spcBef>
                <a:spcPts val="115"/>
              </a:spcBef>
            </a:pPr>
            <a:r>
              <a:rPr lang="en-US" sz="15500" b="1" dirty="0">
                <a:solidFill>
                  <a:srgbClr val="7B8FC4"/>
                </a:solidFill>
                <a:latin typeface="Founders Grotesk Semibold" panose="020B0503030202060203" pitchFamily="34" charset="77"/>
              </a:rPr>
              <a:t>you</a:t>
            </a:r>
          </a:p>
          <a:p>
            <a:pPr marL="12700" algn="l">
              <a:spcBef>
                <a:spcPts val="115"/>
              </a:spcBef>
            </a:pPr>
            <a:endParaRPr lang="en-US" sz="155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pic>
        <p:nvPicPr>
          <p:cNvPr id="2" name="Picture 1" descr="A silhouette of a child reaching for a bag&#10;&#10;AI-generated content may be incorrect.">
            <a:extLst>
              <a:ext uri="{FF2B5EF4-FFF2-40B4-BE49-F238E27FC236}">
                <a16:creationId xmlns:a16="http://schemas.microsoft.com/office/drawing/2014/main" id="{4F43A9CC-7AC6-0DAF-5A01-9CFDF975DE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1307" y="6071616"/>
            <a:ext cx="2785537" cy="523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6186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099EFC9-B0D9-1481-2FEB-587CFBFBB235}"/>
              </a:ext>
            </a:extLst>
          </p:cNvPr>
          <p:cNvSpPr txBox="1"/>
          <p:nvPr/>
        </p:nvSpPr>
        <p:spPr>
          <a:xfrm>
            <a:off x="1326776" y="4966447"/>
            <a:ext cx="13468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E</a:t>
            </a:r>
            <a:r>
              <a:rPr lang="en-AR" sz="3200" dirty="0"/>
              <a:t>xtras</a:t>
            </a:r>
            <a:endParaRPr lang="en-AR" dirty="0"/>
          </a:p>
        </p:txBody>
      </p:sp>
    </p:spTree>
    <p:extLst>
      <p:ext uri="{BB962C8B-B14F-4D97-AF65-F5344CB8AC3E}">
        <p14:creationId xmlns:p14="http://schemas.microsoft.com/office/powerpoint/2010/main" val="10339277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holding a child in the air&#10;&#10;AI-generated content may be incorrect.">
            <a:extLst>
              <a:ext uri="{FF2B5EF4-FFF2-40B4-BE49-F238E27FC236}">
                <a16:creationId xmlns:a16="http://schemas.microsoft.com/office/drawing/2014/main" id="{8EAD3E95-6F48-EA41-BD11-AA728CD02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82"/>
            <a:ext cx="20106974" cy="11289640"/>
          </a:xfrm>
          <a:prstGeom prst="rect">
            <a:avLst/>
          </a:prstGeom>
        </p:spPr>
      </p:pic>
      <p:pic>
        <p:nvPicPr>
          <p:cNvPr id="8" name="Picture 7" descr="A blue and purple text on a black background&#10;&#10;AI-generated content may be incorrect.">
            <a:extLst>
              <a:ext uri="{FF2B5EF4-FFF2-40B4-BE49-F238E27FC236}">
                <a16:creationId xmlns:a16="http://schemas.microsoft.com/office/drawing/2014/main" id="{8B5A772B-A48D-5CAF-383C-77BBF0DF65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8947" y="7779621"/>
            <a:ext cx="7938075" cy="305893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9C40D5A-47E7-1C05-4DA5-9ACE92717E15}"/>
              </a:ext>
            </a:extLst>
          </p:cNvPr>
          <p:cNvSpPr/>
          <p:nvPr/>
        </p:nvSpPr>
        <p:spPr>
          <a:xfrm flipH="1">
            <a:off x="3012817" y="-7516"/>
            <a:ext cx="6899015" cy="1131686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62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C873CC9A-8ACD-1CF7-94B0-C98800DE7ADA}"/>
              </a:ext>
            </a:extLst>
          </p:cNvPr>
          <p:cNvSpPr txBox="1">
            <a:spLocks/>
          </p:cNvSpPr>
          <p:nvPr/>
        </p:nvSpPr>
        <p:spPr>
          <a:xfrm>
            <a:off x="1482457" y="4147737"/>
            <a:ext cx="6480175" cy="2121093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9600" b="1" dirty="0">
                <a:latin typeface="Founders Grotesk Medium" panose="020B0603030202060203" pitchFamily="34" charset="0"/>
                <a:cs typeface="Founders Grotesk Light"/>
              </a:rPr>
              <a:t>Title</a:t>
            </a:r>
          </a:p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4000" b="1" dirty="0">
                <a:latin typeface="Founders Grotesk Medium" panose="020B0603030202060203" pitchFamily="34" charset="0"/>
                <a:cs typeface="Founders Grotesk Light"/>
              </a:rPr>
              <a:t>Subtitle</a:t>
            </a:r>
            <a:endParaRPr lang="en-US" sz="4400" b="1" dirty="0">
              <a:latin typeface="Founders Grotesk Medium" panose="020B0603030202060203" pitchFamily="34" charset="0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D9017807-47B5-96A9-E595-E6B62AE42C75}"/>
              </a:ext>
            </a:extLst>
          </p:cNvPr>
          <p:cNvSpPr txBox="1"/>
          <p:nvPr/>
        </p:nvSpPr>
        <p:spPr>
          <a:xfrm>
            <a:off x="1482457" y="9762611"/>
            <a:ext cx="250761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en-US" sz="2400" dirty="0">
                <a:solidFill>
                  <a:srgbClr val="1A4893"/>
                </a:solidFill>
                <a:latin typeface="Founders Grotesk Light" panose="020B0303030202060203" pitchFamily="34" charset="77"/>
                <a:ea typeface="+mj-ea"/>
              </a:rPr>
              <a:t>June  2025</a:t>
            </a:r>
          </a:p>
        </p:txBody>
      </p:sp>
    </p:spTree>
    <p:extLst>
      <p:ext uri="{BB962C8B-B14F-4D97-AF65-F5344CB8AC3E}">
        <p14:creationId xmlns:p14="http://schemas.microsoft.com/office/powerpoint/2010/main" val="17966748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octor and a child&#10;&#10;AI-generated content may be incorrect.">
            <a:extLst>
              <a:ext uri="{FF2B5EF4-FFF2-40B4-BE49-F238E27FC236}">
                <a16:creationId xmlns:a16="http://schemas.microsoft.com/office/drawing/2014/main" id="{4122C6FA-2C6E-92D2-5F60-370C49EEF9E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6501" y="0"/>
            <a:ext cx="14977599" cy="1134533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D5D8BDF-4290-C44A-B106-8854C3C5E7F7}"/>
              </a:ext>
            </a:extLst>
          </p:cNvPr>
          <p:cNvSpPr/>
          <p:nvPr/>
        </p:nvSpPr>
        <p:spPr>
          <a:xfrm flipH="1">
            <a:off x="3012816" y="156482"/>
            <a:ext cx="7759053" cy="1131686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62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ue and purple text on a black background&#10;&#10;AI-generated content may be incorrect.">
            <a:extLst>
              <a:ext uri="{FF2B5EF4-FFF2-40B4-BE49-F238E27FC236}">
                <a16:creationId xmlns:a16="http://schemas.microsoft.com/office/drawing/2014/main" id="{8573781D-B10D-7E7C-8EA4-A41CF9A7F16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8947" y="7779621"/>
            <a:ext cx="7938075" cy="305893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C097FE23-51FC-E840-149F-3F992BD8425D}"/>
              </a:ext>
            </a:extLst>
          </p:cNvPr>
          <p:cNvSpPr/>
          <p:nvPr/>
        </p:nvSpPr>
        <p:spPr>
          <a:xfrm flipH="1">
            <a:off x="3012817" y="-7516"/>
            <a:ext cx="6899015" cy="1131686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62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sp>
        <p:nvSpPr>
          <p:cNvPr id="34" name="object 2">
            <a:extLst>
              <a:ext uri="{FF2B5EF4-FFF2-40B4-BE49-F238E27FC236}">
                <a16:creationId xmlns:a16="http://schemas.microsoft.com/office/drawing/2014/main" id="{D8F030AA-D6A6-FFCD-A80B-7C4E7A258620}"/>
              </a:ext>
            </a:extLst>
          </p:cNvPr>
          <p:cNvSpPr txBox="1">
            <a:spLocks/>
          </p:cNvSpPr>
          <p:nvPr/>
        </p:nvSpPr>
        <p:spPr>
          <a:xfrm>
            <a:off x="1482457" y="4147737"/>
            <a:ext cx="6480175" cy="2258952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9600" b="1" dirty="0">
                <a:latin typeface="Founders Grotesk Medium" panose="020B0603030202060203" pitchFamily="34" charset="0"/>
                <a:cs typeface="Founders Grotesk Light"/>
              </a:rPr>
              <a:t>Title</a:t>
            </a:r>
          </a:p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6000" dirty="0">
                <a:latin typeface="Founders Grotesk Light" panose="020B0303030202060203" pitchFamily="34" charset="77"/>
                <a:cs typeface="Founders Grotesk Light"/>
              </a:rPr>
              <a:t>Subtitle</a:t>
            </a:r>
            <a:endParaRPr lang="en-US" sz="6000" dirty="0">
              <a:latin typeface="Founders Grotesk Light" panose="020B0303030202060203" pitchFamily="34" charset="77"/>
            </a:endParaRPr>
          </a:p>
        </p:txBody>
      </p:sp>
      <p:sp>
        <p:nvSpPr>
          <p:cNvPr id="35" name="object 3">
            <a:extLst>
              <a:ext uri="{FF2B5EF4-FFF2-40B4-BE49-F238E27FC236}">
                <a16:creationId xmlns:a16="http://schemas.microsoft.com/office/drawing/2014/main" id="{0C0E8967-1406-32CE-1B0E-AAB1147E30A7}"/>
              </a:ext>
            </a:extLst>
          </p:cNvPr>
          <p:cNvSpPr txBox="1"/>
          <p:nvPr/>
        </p:nvSpPr>
        <p:spPr>
          <a:xfrm>
            <a:off x="1482457" y="9762611"/>
            <a:ext cx="250761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en-US" sz="4000" dirty="0">
                <a:solidFill>
                  <a:srgbClr val="1A4893"/>
                </a:solidFill>
                <a:latin typeface="Founders Grotesk Light" panose="020B0303030202060203" pitchFamily="34" charset="77"/>
                <a:ea typeface="+mj-ea"/>
              </a:rPr>
              <a:t>June  2025</a:t>
            </a:r>
          </a:p>
        </p:txBody>
      </p:sp>
      <p:pic>
        <p:nvPicPr>
          <p:cNvPr id="6" name="Picture 5" descr="A group of blue stars on a black background&#10;&#10;AI-generated content may be incorrect.">
            <a:extLst>
              <a:ext uri="{FF2B5EF4-FFF2-40B4-BE49-F238E27FC236}">
                <a16:creationId xmlns:a16="http://schemas.microsoft.com/office/drawing/2014/main" id="{47988302-B8C9-8448-7394-AD76E47D613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370956">
            <a:off x="5493980" y="1589408"/>
            <a:ext cx="6317489" cy="467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8603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047F9-C61E-CAD6-B9B2-57E6727C7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holding a child in the air&#10;&#10;AI-generated content may be incorrect.">
            <a:extLst>
              <a:ext uri="{FF2B5EF4-FFF2-40B4-BE49-F238E27FC236}">
                <a16:creationId xmlns:a16="http://schemas.microsoft.com/office/drawing/2014/main" id="{3BACC1E2-28D9-0890-EBA5-FFBD27E850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10"/>
            <a:ext cx="20106974" cy="11289640"/>
          </a:xfrm>
          <a:prstGeom prst="rect">
            <a:avLst/>
          </a:prstGeom>
        </p:spPr>
      </p:pic>
      <p:pic>
        <p:nvPicPr>
          <p:cNvPr id="12" name="Picture 11" descr="A blue and black logo&#10;&#10;AI-generated content may be incorrect.">
            <a:extLst>
              <a:ext uri="{FF2B5EF4-FFF2-40B4-BE49-F238E27FC236}">
                <a16:creationId xmlns:a16="http://schemas.microsoft.com/office/drawing/2014/main" id="{492E02CD-69A5-CC25-FD1E-513EC799B1B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97500" y="10404023"/>
            <a:ext cx="1816954" cy="75792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9BC1F21-206D-11E8-CAF9-AEE06F83065A}"/>
              </a:ext>
            </a:extLst>
          </p:cNvPr>
          <p:cNvGrpSpPr/>
          <p:nvPr/>
        </p:nvGrpSpPr>
        <p:grpSpPr>
          <a:xfrm>
            <a:off x="622191" y="2380985"/>
            <a:ext cx="9741010" cy="4732969"/>
            <a:chOff x="4946650" y="4587875"/>
            <a:chExt cx="6279515" cy="3014345"/>
          </a:xfrm>
          <a:solidFill>
            <a:srgbClr val="97D0DB"/>
          </a:solidFill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38ED871F-DF01-DF8C-0566-22AE32B652A8}"/>
                </a:ext>
              </a:extLst>
            </p:cNvPr>
            <p:cNvSpPr/>
            <p:nvPr/>
          </p:nvSpPr>
          <p:spPr>
            <a:xfrm>
              <a:off x="4946650" y="4587875"/>
              <a:ext cx="6279515" cy="3014345"/>
            </a:xfrm>
            <a:custGeom>
              <a:avLst/>
              <a:gdLst/>
              <a:ahLst/>
              <a:cxnLst/>
              <a:rect l="l" t="t" r="r" b="b"/>
              <a:pathLst>
                <a:path w="6279515" h="3014345">
                  <a:moveTo>
                    <a:pt x="541270" y="0"/>
                  </a:moveTo>
                  <a:lnTo>
                    <a:pt x="492687" y="2728"/>
                  </a:lnTo>
                  <a:lnTo>
                    <a:pt x="446841" y="15838"/>
                  </a:lnTo>
                  <a:lnTo>
                    <a:pt x="405133" y="38152"/>
                  </a:lnTo>
                  <a:lnTo>
                    <a:pt x="368966" y="68495"/>
                  </a:lnTo>
                  <a:lnTo>
                    <a:pt x="339741" y="105690"/>
                  </a:lnTo>
                  <a:lnTo>
                    <a:pt x="318861" y="148560"/>
                  </a:lnTo>
                  <a:lnTo>
                    <a:pt x="307727" y="195931"/>
                  </a:lnTo>
                  <a:lnTo>
                    <a:pt x="82" y="2810542"/>
                  </a:lnTo>
                  <a:lnTo>
                    <a:pt x="0" y="2858107"/>
                  </a:lnTo>
                  <a:lnTo>
                    <a:pt x="10599" y="2901533"/>
                  </a:lnTo>
                  <a:lnTo>
                    <a:pt x="30771" y="2939598"/>
                  </a:lnTo>
                  <a:lnTo>
                    <a:pt x="59404" y="2971083"/>
                  </a:lnTo>
                  <a:lnTo>
                    <a:pt x="95390" y="2994768"/>
                  </a:lnTo>
                  <a:lnTo>
                    <a:pt x="137617" y="3009432"/>
                  </a:lnTo>
                  <a:lnTo>
                    <a:pt x="184977" y="3013855"/>
                  </a:lnTo>
                  <a:lnTo>
                    <a:pt x="6091561" y="2882247"/>
                  </a:lnTo>
                  <a:lnTo>
                    <a:pt x="6138991" y="2875677"/>
                  </a:lnTo>
                  <a:lnTo>
                    <a:pt x="6181425" y="2859026"/>
                  </a:lnTo>
                  <a:lnTo>
                    <a:pt x="6217736" y="2833573"/>
                  </a:lnTo>
                  <a:lnTo>
                    <a:pt x="6246799" y="2800596"/>
                  </a:lnTo>
                  <a:lnTo>
                    <a:pt x="6267485" y="2761373"/>
                  </a:lnTo>
                  <a:lnTo>
                    <a:pt x="6278668" y="2717181"/>
                  </a:lnTo>
                  <a:lnTo>
                    <a:pt x="6279221" y="2669300"/>
                  </a:lnTo>
                  <a:lnTo>
                    <a:pt x="6055856" y="524832"/>
                  </a:lnTo>
                  <a:lnTo>
                    <a:pt x="6045360" y="476755"/>
                  </a:lnTo>
                  <a:lnTo>
                    <a:pt x="6025065" y="432006"/>
                  </a:lnTo>
                  <a:lnTo>
                    <a:pt x="5996355" y="391909"/>
                  </a:lnTo>
                  <a:lnTo>
                    <a:pt x="5960617" y="357786"/>
                  </a:lnTo>
                  <a:lnTo>
                    <a:pt x="5919236" y="330960"/>
                  </a:lnTo>
                  <a:lnTo>
                    <a:pt x="5873598" y="312755"/>
                  </a:lnTo>
                  <a:lnTo>
                    <a:pt x="5825088" y="304493"/>
                  </a:lnTo>
                  <a:lnTo>
                    <a:pt x="54127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lang="en-US"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51A1D941-891F-BE1F-1477-752EC0B508E3}"/>
                </a:ext>
              </a:extLst>
            </p:cNvPr>
            <p:cNvSpPr txBox="1"/>
            <p:nvPr/>
          </p:nvSpPr>
          <p:spPr>
            <a:xfrm>
              <a:off x="5628742" y="5613827"/>
              <a:ext cx="5105400" cy="982555"/>
            </a:xfrm>
            <a:prstGeom prst="rect">
              <a:avLst/>
            </a:prstGeom>
            <a:grpFill/>
          </p:spPr>
          <p:txBody>
            <a:bodyPr vert="horz" wrap="square" lIns="0" tIns="122555" rIns="0" bIns="0" rtlCol="0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lang="en-US" sz="5400" dirty="0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Lorem </a:t>
              </a:r>
              <a:r>
                <a:rPr lang="en-US" sz="5400" dirty="0" err="1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iosu</a:t>
              </a:r>
              <a:r>
                <a:rPr lang="en-US" sz="5400" dirty="0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 Lorem io</a:t>
              </a:r>
            </a:p>
            <a:p>
              <a:pPr algn="ctr">
                <a:lnSpc>
                  <a:spcPts val="6000"/>
                </a:lnSpc>
              </a:pPr>
              <a:r>
                <a:rPr lang="en-US" sz="5400" dirty="0" err="1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orem</a:t>
              </a:r>
              <a:r>
                <a:rPr lang="en-US" sz="5400" dirty="0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 </a:t>
              </a:r>
              <a:r>
                <a:rPr lang="en-US" sz="5400" dirty="0" err="1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ioLorem</a:t>
              </a:r>
              <a:r>
                <a:rPr lang="en-US" sz="5400" dirty="0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 </a:t>
              </a:r>
              <a:r>
                <a:rPr lang="en-US" sz="5400" dirty="0" err="1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iorem</a:t>
              </a:r>
              <a:r>
                <a:rPr lang="en-US" sz="5400" dirty="0">
                  <a:solidFill>
                    <a:schemeClr val="bg1"/>
                  </a:solidFill>
                  <a:latin typeface="Founders Grotesk Light" panose="020B0303030202060203" pitchFamily="34" charset="77"/>
                </a:rPr>
                <a:t> io</a:t>
              </a:r>
            </a:p>
          </p:txBody>
        </p:sp>
      </p:grpSp>
      <p:sp>
        <p:nvSpPr>
          <p:cNvPr id="3" name="object 5">
            <a:extLst>
              <a:ext uri="{FF2B5EF4-FFF2-40B4-BE49-F238E27FC236}">
                <a16:creationId xmlns:a16="http://schemas.microsoft.com/office/drawing/2014/main" id="{9B07C71A-B97A-5908-567C-A95CB74D5408}"/>
              </a:ext>
            </a:extLst>
          </p:cNvPr>
          <p:cNvSpPr/>
          <p:nvPr/>
        </p:nvSpPr>
        <p:spPr>
          <a:xfrm>
            <a:off x="2736416" y="6034583"/>
            <a:ext cx="5638327" cy="1828161"/>
          </a:xfrm>
          <a:custGeom>
            <a:avLst/>
            <a:gdLst/>
            <a:ahLst/>
            <a:cxnLst/>
            <a:rect l="l" t="t" r="r" b="b"/>
            <a:pathLst>
              <a:path w="6279515" h="3014345">
                <a:moveTo>
                  <a:pt x="541270" y="0"/>
                </a:moveTo>
                <a:lnTo>
                  <a:pt x="492687" y="2728"/>
                </a:lnTo>
                <a:lnTo>
                  <a:pt x="446841" y="15838"/>
                </a:lnTo>
                <a:lnTo>
                  <a:pt x="405133" y="38152"/>
                </a:lnTo>
                <a:lnTo>
                  <a:pt x="368966" y="68495"/>
                </a:lnTo>
                <a:lnTo>
                  <a:pt x="339741" y="105690"/>
                </a:lnTo>
                <a:lnTo>
                  <a:pt x="318861" y="148560"/>
                </a:lnTo>
                <a:lnTo>
                  <a:pt x="307727" y="195931"/>
                </a:lnTo>
                <a:lnTo>
                  <a:pt x="82" y="2810542"/>
                </a:lnTo>
                <a:lnTo>
                  <a:pt x="0" y="2858107"/>
                </a:lnTo>
                <a:lnTo>
                  <a:pt x="10599" y="2901533"/>
                </a:lnTo>
                <a:lnTo>
                  <a:pt x="30771" y="2939598"/>
                </a:lnTo>
                <a:lnTo>
                  <a:pt x="59404" y="2971083"/>
                </a:lnTo>
                <a:lnTo>
                  <a:pt x="95390" y="2994768"/>
                </a:lnTo>
                <a:lnTo>
                  <a:pt x="137617" y="3009432"/>
                </a:lnTo>
                <a:lnTo>
                  <a:pt x="184977" y="3013855"/>
                </a:lnTo>
                <a:lnTo>
                  <a:pt x="6091561" y="2882247"/>
                </a:lnTo>
                <a:lnTo>
                  <a:pt x="6138991" y="2875677"/>
                </a:lnTo>
                <a:lnTo>
                  <a:pt x="6181425" y="2859026"/>
                </a:lnTo>
                <a:lnTo>
                  <a:pt x="6217736" y="2833573"/>
                </a:lnTo>
                <a:lnTo>
                  <a:pt x="6246799" y="2800596"/>
                </a:lnTo>
                <a:lnTo>
                  <a:pt x="6267485" y="2761373"/>
                </a:lnTo>
                <a:lnTo>
                  <a:pt x="6278668" y="2717181"/>
                </a:lnTo>
                <a:lnTo>
                  <a:pt x="6279221" y="2669300"/>
                </a:lnTo>
                <a:lnTo>
                  <a:pt x="6055856" y="524832"/>
                </a:lnTo>
                <a:lnTo>
                  <a:pt x="6045360" y="476755"/>
                </a:lnTo>
                <a:lnTo>
                  <a:pt x="6025065" y="432006"/>
                </a:lnTo>
                <a:lnTo>
                  <a:pt x="5996355" y="391909"/>
                </a:lnTo>
                <a:lnTo>
                  <a:pt x="5960617" y="357786"/>
                </a:lnTo>
                <a:lnTo>
                  <a:pt x="5919236" y="330960"/>
                </a:lnTo>
                <a:lnTo>
                  <a:pt x="5873598" y="312755"/>
                </a:lnTo>
                <a:lnTo>
                  <a:pt x="5825088" y="304493"/>
                </a:lnTo>
                <a:lnTo>
                  <a:pt x="541270" y="0"/>
                </a:lnTo>
                <a:close/>
              </a:path>
            </a:pathLst>
          </a:custGeom>
          <a:solidFill>
            <a:srgbClr val="1A4893"/>
          </a:solidFill>
        </p:spPr>
        <p:txBody>
          <a:bodyPr wrap="square" lIns="0" tIns="0" rIns="0" bIns="0" rtlCol="0"/>
          <a:lstStyle/>
          <a:p>
            <a:endParaRPr lang="en-US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DEE744F5-13FA-A569-464A-D1904A15539C}"/>
              </a:ext>
            </a:extLst>
          </p:cNvPr>
          <p:cNvSpPr txBox="1"/>
          <p:nvPr/>
        </p:nvSpPr>
        <p:spPr>
          <a:xfrm>
            <a:off x="2539585" y="6636495"/>
            <a:ext cx="5821752" cy="739305"/>
          </a:xfrm>
          <a:prstGeom prst="rect">
            <a:avLst/>
          </a:prstGeom>
          <a:noFill/>
        </p:spPr>
        <p:txBody>
          <a:bodyPr vert="horz" wrap="square" lIns="0" tIns="122555" rIns="0" bIns="0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Founders Grotesk Light" panose="020B0303030202060203" pitchFamily="34" charset="77"/>
              </a:rPr>
              <a:t>Lorem </a:t>
            </a:r>
            <a:r>
              <a:rPr lang="en-US" sz="4000" dirty="0" err="1">
                <a:solidFill>
                  <a:schemeClr val="bg1"/>
                </a:solidFill>
                <a:latin typeface="Founders Grotesk Light" panose="020B0303030202060203" pitchFamily="34" charset="77"/>
              </a:rPr>
              <a:t>ipsu</a:t>
            </a:r>
            <a:endParaRPr lang="en-US" sz="4000" dirty="0">
              <a:solidFill>
                <a:schemeClr val="bg1"/>
              </a:solidFill>
              <a:latin typeface="Founders Grotesk Light" panose="020B0303030202060203" pitchFamily="34" charset="77"/>
            </a:endParaRPr>
          </a:p>
        </p:txBody>
      </p:sp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EC5CEE7F-EC9D-B4FA-F76D-D9B16B75255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pic>
        <p:nvPicPr>
          <p:cNvPr id="16" name="Picture 15" descr="A blue rectangle with black background&#10;&#10;AI-generated content may be incorrect.">
            <a:extLst>
              <a:ext uri="{FF2B5EF4-FFF2-40B4-BE49-F238E27FC236}">
                <a16:creationId xmlns:a16="http://schemas.microsoft.com/office/drawing/2014/main" id="{FDE4D0F7-B3D9-F1FA-25F4-153FB38139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03905"/>
            <a:ext cx="4495800" cy="1739900"/>
          </a:xfrm>
          <a:prstGeom prst="rect">
            <a:avLst/>
          </a:prstGeom>
        </p:spPr>
      </p:pic>
      <p:pic>
        <p:nvPicPr>
          <p:cNvPr id="18" name="Picture 17" descr="A silhouette of a child reaching for a bag&#10;&#10;AI-generated content may be incorrect.">
            <a:extLst>
              <a:ext uri="{FF2B5EF4-FFF2-40B4-BE49-F238E27FC236}">
                <a16:creationId xmlns:a16="http://schemas.microsoft.com/office/drawing/2014/main" id="{81C8D4C0-BAD8-939A-4645-2E73294B0A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6709" y="7375800"/>
            <a:ext cx="1972876" cy="391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3958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blue stars on a black background&#10;&#10;AI-generated content may be incorrect.">
            <a:extLst>
              <a:ext uri="{FF2B5EF4-FFF2-40B4-BE49-F238E27FC236}">
                <a16:creationId xmlns:a16="http://schemas.microsoft.com/office/drawing/2014/main" id="{4FBC7D4D-0D2F-FC06-9468-72E196E03B4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987101">
            <a:off x="7800314" y="710421"/>
            <a:ext cx="7492550" cy="5547920"/>
          </a:xfrm>
          <a:prstGeom prst="rect">
            <a:avLst/>
          </a:prstGeom>
        </p:spPr>
      </p:pic>
      <p:pic>
        <p:nvPicPr>
          <p:cNvPr id="8" name="Picture 7" descr="A doctor and a child looking at a clipboard&#10;&#10;AI-generated content may be incorrect.">
            <a:extLst>
              <a:ext uri="{FF2B5EF4-FFF2-40B4-BE49-F238E27FC236}">
                <a16:creationId xmlns:a16="http://schemas.microsoft.com/office/drawing/2014/main" id="{EA60E7E0-6698-DE17-7C16-D79539C755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370" y="846319"/>
            <a:ext cx="10231664" cy="10328923"/>
          </a:xfrm>
          <a:prstGeom prst="rect">
            <a:avLst/>
          </a:prstGeom>
        </p:spPr>
      </p:pic>
      <p:pic>
        <p:nvPicPr>
          <p:cNvPr id="29" name="Picture 28" descr="A blue and black logo&#10;&#10;AI-generated content may be incorrect.">
            <a:extLst>
              <a:ext uri="{FF2B5EF4-FFF2-40B4-BE49-F238E27FC236}">
                <a16:creationId xmlns:a16="http://schemas.microsoft.com/office/drawing/2014/main" id="{21B888B0-2698-82F5-9A51-216392ADB81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110" y="345949"/>
            <a:ext cx="3922142" cy="1636093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C402960E-0468-A2CE-1F66-0260D3DDA8FE}"/>
              </a:ext>
            </a:extLst>
          </p:cNvPr>
          <p:cNvSpPr txBox="1">
            <a:spLocks/>
          </p:cNvSpPr>
          <p:nvPr/>
        </p:nvSpPr>
        <p:spPr>
          <a:xfrm>
            <a:off x="12939804" y="4433828"/>
            <a:ext cx="6480175" cy="1220847"/>
          </a:xfrm>
          <a:prstGeom prst="rect">
            <a:avLst/>
          </a:prstGeom>
        </p:spPr>
        <p:txBody>
          <a:bodyPr vert="horz" wrap="square" lIns="0" tIns="14605" rIns="0" bIns="0" rtlCol="0" anchor="t">
            <a:spAutoFit/>
          </a:bodyPr>
          <a:lstStyle>
            <a:lvl1pPr>
              <a:defRPr sz="5250" b="0" i="0">
                <a:solidFill>
                  <a:srgbClr val="1A4893"/>
                </a:solidFill>
                <a:latin typeface="Founders Grotesk Regular"/>
                <a:ea typeface="+mj-ea"/>
                <a:cs typeface="Founders Grotesk Regular"/>
              </a:defRPr>
            </a:lvl1pPr>
          </a:lstStyle>
          <a:p>
            <a:pPr marL="12700" algn="l">
              <a:lnSpc>
                <a:spcPts val="8695"/>
              </a:lnSpc>
              <a:spcBef>
                <a:spcPts val="115"/>
              </a:spcBef>
            </a:pPr>
            <a:r>
              <a:rPr lang="en-US" sz="9600" dirty="0">
                <a:latin typeface="Founders Grotesk Light" panose="020B0303030202060203" pitchFamily="34" charset="77"/>
                <a:cs typeface="Founders Grotesk Light"/>
              </a:rPr>
              <a:t>Section Title</a:t>
            </a:r>
            <a:endParaRPr lang="en-US" sz="9600" dirty="0">
              <a:latin typeface="Founders Grotesk Light" panose="020B0303030202060203" pitchFamily="34" charset="77"/>
            </a:endParaRPr>
          </a:p>
        </p:txBody>
      </p:sp>
      <p:pic>
        <p:nvPicPr>
          <p:cNvPr id="4" name="Picture 3" descr="A blue and purple text on a black background&#10;&#10;AI-generated content may be incorrect.">
            <a:extLst>
              <a:ext uri="{FF2B5EF4-FFF2-40B4-BE49-F238E27FC236}">
                <a16:creationId xmlns:a16="http://schemas.microsoft.com/office/drawing/2014/main" id="{DBF3F095-7478-82CE-9B72-FF551CEE659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8947" y="7779621"/>
            <a:ext cx="7938075" cy="305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625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rtini">
      <a:dk1>
        <a:srgbClr val="000000"/>
      </a:dk1>
      <a:lt1>
        <a:srgbClr val="FFFFFF"/>
      </a:lt1>
      <a:dk2>
        <a:srgbClr val="1F497D"/>
      </a:dk2>
      <a:lt2>
        <a:srgbClr val="F4F9F1"/>
      </a:lt2>
      <a:accent1>
        <a:srgbClr val="728BBF"/>
      </a:accent1>
      <a:accent2>
        <a:srgbClr val="F7A701"/>
      </a:accent2>
      <a:accent3>
        <a:srgbClr val="B1628E"/>
      </a:accent3>
      <a:accent4>
        <a:srgbClr val="E8C2C9"/>
      </a:accent4>
      <a:accent5>
        <a:srgbClr val="905EA4"/>
      </a:accent5>
      <a:accent6>
        <a:srgbClr val="EC927C"/>
      </a:accent6>
      <a:hlink>
        <a:srgbClr val="905EA4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dbffaa-a923-42e8-8b7b-aec13bc5a12d">
      <Terms xmlns="http://schemas.microsoft.com/office/infopath/2007/PartnerControls"/>
    </lcf76f155ced4ddcb4097134ff3c332f>
    <TaxCatchAll xmlns="4c934dac-51d7-4575-894d-10ff277be42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6B5C0859C977478A344E32767BE1F7" ma:contentTypeVersion="14" ma:contentTypeDescription="Create a new document." ma:contentTypeScope="" ma:versionID="bae5e95fe662d9069d4f623f48e7adc7">
  <xsd:schema xmlns:xsd="http://www.w3.org/2001/XMLSchema" xmlns:xs="http://www.w3.org/2001/XMLSchema" xmlns:p="http://schemas.microsoft.com/office/2006/metadata/properties" xmlns:ns2="ebdbffaa-a923-42e8-8b7b-aec13bc5a12d" xmlns:ns3="4c934dac-51d7-4575-894d-10ff277be421" targetNamespace="http://schemas.microsoft.com/office/2006/metadata/properties" ma:root="true" ma:fieldsID="390d219ea249d22d522fdee46542bec0" ns2:_="" ns3:_="">
    <xsd:import namespace="ebdbffaa-a923-42e8-8b7b-aec13bc5a12d"/>
    <xsd:import namespace="4c934dac-51d7-4575-894d-10ff277be4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dbffaa-a923-42e8-8b7b-aec13bc5a1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407613a9-4562-4fb5-9dce-63283406191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934dac-51d7-4575-894d-10ff277be42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32b2c5e-9ada-4f55-881b-9b2b234076a4}" ma:internalName="TaxCatchAll" ma:showField="CatchAllData" ma:web="4c934dac-51d7-4575-894d-10ff277be4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DD15843-CFF9-425E-9909-3522E29AF41C}">
  <ds:schemaRefs>
    <ds:schemaRef ds:uri="http://purl.org/dc/elements/1.1/"/>
    <ds:schemaRef ds:uri="http://schemas.microsoft.com/office/2006/documentManagement/types"/>
    <ds:schemaRef ds:uri="ebdbffaa-a923-42e8-8b7b-aec13bc5a12d"/>
    <ds:schemaRef ds:uri="http://schemas.microsoft.com/office/infopath/2007/PartnerControls"/>
    <ds:schemaRef ds:uri="http://purl.org/dc/terms/"/>
    <ds:schemaRef ds:uri="http://www.w3.org/XML/1998/namespace"/>
    <ds:schemaRef ds:uri="http://purl.org/dc/dcmitype/"/>
    <ds:schemaRef ds:uri="4c934dac-51d7-4575-894d-10ff277be421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28B5FADA-E559-4EA9-9B41-8C12A5B99C1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C156053-FDD1-417E-9EC0-E7BB1C216DBD}">
  <ds:schemaRefs>
    <ds:schemaRef ds:uri="4c934dac-51d7-4575-894d-10ff277be421"/>
    <ds:schemaRef ds:uri="ebdbffaa-a923-42e8-8b7b-aec13bc5a12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4720ed5e-c545-46eb-99a5-958dd333e9f2}" enabled="0" method="" siteId="{4720ed5e-c545-46eb-99a5-958dd333e9f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1684</TotalTime>
  <Words>1067</Words>
  <Application>Microsoft Office PowerPoint</Application>
  <PresentationFormat>Custom</PresentationFormat>
  <Paragraphs>254</Paragraphs>
  <Slides>32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Aptos</vt:lpstr>
      <vt:lpstr>Founders Grotesk Light</vt:lpstr>
      <vt:lpstr>Founders Grotesk Medium</vt:lpstr>
      <vt:lpstr>Founders Grotesk Regular</vt:lpstr>
      <vt:lpstr>Founders Grotesk Semibold</vt:lpstr>
      <vt:lpstr>Office Theme</vt:lpstr>
      <vt:lpstr>PowerPoint Presentation</vt:lpstr>
      <vt:lpstr>PowerPoint Presentation</vt:lpstr>
      <vt:lpstr>Lorem ipsulorem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Brand Idea Visual Guidelines</dc:title>
  <cp:lastModifiedBy>RUFRANCOS Chloe</cp:lastModifiedBy>
  <cp:revision>65</cp:revision>
  <dcterms:created xsi:type="dcterms:W3CDTF">2025-01-21T12:22:17Z</dcterms:created>
  <dcterms:modified xsi:type="dcterms:W3CDTF">2025-07-03T08:22:58Z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2025-01-21T00:00:00Z</vt:filetime>
  </property>
  <property fmtid="{D5CDD505-2E9C-101B-9397-08002B2CF9AE}" pid="3" name="Creator">
    <vt:lpwstr>Adobe InDesign 20.0 (Macintosh)</vt:lpwstr>
  </property>
  <property fmtid="{D5CDD505-2E9C-101B-9397-08002B2CF9AE}" pid="4" name="LastSaved">
    <vt:filetime>2025-01-21T00:00:00Z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0x010100CB6B5C0859C977478A344E32767BE1F7</vt:lpwstr>
  </property>
  <property fmtid="{D5CDD505-2E9C-101B-9397-08002B2CF9AE}" pid="7" name="MediaServiceImageTags">
    <vt:lpwstr/>
  </property>
</Properties>
</file>